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1" r:id="rId22"/>
    <p:sldId id="259" r:id="rId23"/>
    <p:sldId id="262" r:id="rId24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5055107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9108108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93163113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1311114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8570119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UX_팀토의_키워드찾기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A014 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 descr="C:/Users/thswl/AppData/Roaming/PolarisOffice/ETemp/22160_17093544/fImage44505510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3475" y="561975"/>
            <a:ext cx="9925685" cy="5734685"/>
          </a:xfrm>
          <a:prstGeom prst="rect"/>
          <a:noFill/>
        </p:spPr>
      </p:pic>
      <p:sp>
        <p:nvSpPr>
          <p:cNvPr id="5" name="도형 7"/>
          <p:cNvSpPr>
            <a:spLocks/>
          </p:cNvSpPr>
          <p:nvPr/>
        </p:nvSpPr>
        <p:spPr>
          <a:xfrm rot="0">
            <a:off x="13970" y="5601970"/>
            <a:ext cx="12150725" cy="126111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JSON, Ajax, 기술검색 노하우, 필요한 기술찾기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기술공부, 언어습득, 경험의 중요성, 스터디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아는만큼보임, 기술 습득력, 자바기술, 기술공통부분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4. 기술에대한 흥미, 학습능률 높이기, IT기사검색, 프로젝트경험, 자신있는 부분을 분업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2"/>
          <p:cNvSpPr>
            <a:spLocks/>
          </p:cNvSpPr>
          <p:nvPr/>
        </p:nvSpPr>
        <p:spPr>
          <a:xfrm rot="0">
            <a:off x="-86360" y="514350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" descr="C:/Users/thswl/AppData/Roaming/PolarisOffice/ETemp/22160_17093544/fImage28910810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0770" y="-1905"/>
            <a:ext cx="10030460" cy="5658485"/>
          </a:xfrm>
          <a:prstGeom prst="rect"/>
          <a:noFill/>
        </p:spPr>
      </p:pic>
      <p:sp>
        <p:nvSpPr>
          <p:cNvPr id="5" name="도형 8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뉴스에 관심, 사회트렌트, 뉴스구독, 가치관의차이, 공정하고 유익한 뉴스, 매체 다양화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사장님과 알바생의 입장차이, 양보, 직장을 대신하는 알바, 공공기관 일자리, 단순노동 비선호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퇴사타이밍, 금전적목적, 알바와 직장의 차이, 고용인의 과한요구, 알바의 단기간성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4. 구인구직 매칭 서비스, 서비스 개선방안, 플랫폼, 비용의 이전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4"/>
          <p:cNvSpPr>
            <a:spLocks/>
          </p:cNvSpPr>
          <p:nvPr/>
        </p:nvSpPr>
        <p:spPr>
          <a:xfrm rot="0">
            <a:off x="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thswl/AppData/Roaming/PolarisOffice/ETemp/22160_17093544/fImage79316311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6775" y="814070"/>
            <a:ext cx="10459085" cy="5229860"/>
          </a:xfrm>
          <a:prstGeom prst="rect"/>
          <a:noFill/>
        </p:spPr>
      </p:pic>
      <p:sp>
        <p:nvSpPr>
          <p:cNvPr id="5" name="도형 9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캠핑장, 일상의 생각을 정리, 휴식, 캠핑장 서비스, 한국인의 조심하는 문화, 정보를 제공하는 플랫폼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일과 휴식 구분하기, 캠핑의 적정기간, 학창시절 수련회 경험, 휴식에 필요한 최소기간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캠핑과 글램핑의 차이, 선호도 차이, 가족과의 경험, 친구와의 경험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4. 캠핑장 서비스 종류, 캠핑장 서비스 종류별 장점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5"/>
          <p:cNvSpPr>
            <a:spLocks/>
          </p:cNvSpPr>
          <p:nvPr/>
        </p:nvSpPr>
        <p:spPr>
          <a:xfrm rot="0">
            <a:off x="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4" descr="C:/Users/thswl/AppData/Roaming/PolarisOffice/ETemp/22160_17093544/fImage5413111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675" y="833120"/>
            <a:ext cx="10535285" cy="5191760"/>
          </a:xfrm>
          <a:prstGeom prst="rect"/>
          <a:noFill/>
        </p:spPr>
      </p:pic>
      <p:sp>
        <p:nvSpPr>
          <p:cNvPr id="5" name="도형 10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미국여행, 미국 배경의 영화, 복지로서 여행, 복지로서 휴가, 하늘공원 활용하기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축구 직관하기, 월드컵과 국가대항전, 직관의 차별점, 분위기의 차이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축구 관련 서비스, 축구 서비스 활용경험, 직관 예약 서비스, 서비스 사용시 불편했던 경험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6"/>
          <p:cNvSpPr>
            <a:spLocks/>
          </p:cNvSpPr>
          <p:nvPr/>
        </p:nvSpPr>
        <p:spPr>
          <a:xfrm rot="0">
            <a:off x="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5" descr="C:/Users/thswl/AppData/Roaming/PolarisOffice/ETemp/22160_17093544/fImage56857011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9795" y="847725"/>
            <a:ext cx="10392410" cy="5163185"/>
          </a:xfrm>
          <a:prstGeom prst="rect"/>
          <a:noFill/>
        </p:spPr>
      </p:pic>
      <p:sp>
        <p:nvSpPr>
          <p:cNvPr id="5" name="도형 11"/>
          <p:cNvSpPr>
            <a:spLocks/>
          </p:cNvSpPr>
          <p:nvPr/>
        </p:nvSpPr>
        <p:spPr>
          <a:xfrm rot="0">
            <a:off x="14605" y="5588000"/>
            <a:ext cx="12150725" cy="127508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1. 문서화 소요시간, 컨텐츠와 디자인의 중요도 우선순위, 요구사항으로서 콘텐츠, 복습을 위한 정리로서 디자인  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2. 생활패턴 관리, 스트레스 관리, 건강 관리, 관리 방법의 개인차, 시간 할애의 어려움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3. 환절기와 건강관리, 비염, 건강관리의 중요성, 규칙적인 생활의 이로움, 실내 건강관리 방법, 영양제, 스트레칭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7"/>
          <p:cNvSpPr>
            <a:spLocks/>
          </p:cNvSpPr>
          <p:nvPr/>
        </p:nvSpPr>
        <p:spPr>
          <a:xfrm rot="0">
            <a:off x="13970" y="5129530"/>
            <a:ext cx="1218565" cy="459105"/>
          </a:xfrm>
          <a:prstGeom prst="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키워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