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5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1"/>
    <p:sldId id="258" r:id="rId22"/>
    <p:sldId id="261" r:id="rId23"/>
    <p:sldId id="259" r:id="rId24"/>
    <p:sldId id="262" r:id="rId25"/>
    <p:sldId id="26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slide" Target="slides/slide2.xml"></Relationship><Relationship Id="rId22" Type="http://schemas.openxmlformats.org/officeDocument/2006/relationships/slide" Target="slides/slide3.xml"></Relationship><Relationship Id="rId23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5" Type="http://schemas.openxmlformats.org/officeDocument/2006/relationships/slide" Target="slides/slide6.xml"></Relationship><Relationship Id="rId26" Type="http://schemas.openxmlformats.org/officeDocument/2006/relationships/slide" Target="slides/slide7.xml"></Relationship><Relationship Id="rId27" Type="http://schemas.openxmlformats.org/officeDocument/2006/relationships/viewProps" Target="viewProps.xml"></Relationship><Relationship Id="rId28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44505510741.png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891081088467.pn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7931631136334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5413111146500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5685701199169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UX_팀토의_키워드찾기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A014 손은빈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" descr="C:/Users/thswl/AppData/Roaming/PolarisOffice/ETemp/22160_17093544/fImage445055107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33475" y="561975"/>
            <a:ext cx="9925685" cy="5734685"/>
          </a:xfrm>
          <a:prstGeom prst="rect"/>
          <a:noFill/>
        </p:spPr>
      </p:pic>
      <p:sp>
        <p:nvSpPr>
          <p:cNvPr id="5" name="도형 7"/>
          <p:cNvSpPr>
            <a:spLocks/>
          </p:cNvSpPr>
          <p:nvPr/>
        </p:nvSpPr>
        <p:spPr>
          <a:xfrm rot="0">
            <a:off x="13970" y="5601970"/>
            <a:ext cx="12150725" cy="126111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키워</a:t>
            </a:r>
            <a:r>
              <a:rPr lang="ko-KR" sz="1800">
                <a:latin typeface="맑은 고딕" charset="0"/>
                <a:ea typeface="맑은 고딕" charset="0"/>
              </a:rPr>
              <a:t>드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1. JSON, Ajax, 기술검색 노하우, 필요한 기술찾기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2. 기술공부, 언어습득, 경험의 중요성, 스터디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3. 아는만큼보임, 기술 습득력, 자바기술, 기술공통부분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4. 기술에대한 흥미, 학습능률 높이기, IT기사검색, 프로젝트경험, 자신있는 부분을 분업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도형 12"/>
          <p:cNvSpPr>
            <a:spLocks/>
          </p:cNvSpPr>
          <p:nvPr/>
        </p:nvSpPr>
        <p:spPr>
          <a:xfrm rot="0">
            <a:off x="-86360" y="5143500"/>
            <a:ext cx="1218565" cy="459105"/>
          </a:xfrm>
          <a:prstGeom prst="rect"/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키워</a:t>
            </a:r>
            <a:r>
              <a:rPr lang="ko-KR" sz="1800">
                <a:latin typeface="맑은 고딕" charset="0"/>
                <a:ea typeface="맑은 고딕" charset="0"/>
              </a:rPr>
              <a:t>드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2" descr="C:/Users/thswl/AppData/Roaming/PolarisOffice/ETemp/22160_17093544/fImage289108108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80770" y="-1905"/>
            <a:ext cx="10030460" cy="5658485"/>
          </a:xfrm>
          <a:prstGeom prst="rect"/>
          <a:noFill/>
        </p:spPr>
      </p:pic>
      <p:sp>
        <p:nvSpPr>
          <p:cNvPr id="5" name="도형 8"/>
          <p:cNvSpPr>
            <a:spLocks/>
          </p:cNvSpPr>
          <p:nvPr/>
        </p:nvSpPr>
        <p:spPr>
          <a:xfrm rot="0">
            <a:off x="14605" y="5588000"/>
            <a:ext cx="12150725" cy="127508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1. 뉴스에 관심, 사회트렌트, 뉴스구독, 가치관의차이, 공정하고 유익한 뉴스, 매체 다양화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2. 사장님과 알바생의 입장차이, 양보, 직장을 대신하는 알바, 공공기관 일자리, 단순노동 비선호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3. 퇴사타이밍, 금전적목적, 알바와 직장의 차이, 고용인의 과한요구, 알바의 단기간성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4. 구인구직 매칭 서비스, 서비스 개선방안, 플랫폼, 비용의 이전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도형 14"/>
          <p:cNvSpPr>
            <a:spLocks/>
          </p:cNvSpPr>
          <p:nvPr/>
        </p:nvSpPr>
        <p:spPr>
          <a:xfrm rot="0">
            <a:off x="0" y="5129530"/>
            <a:ext cx="1218565" cy="459105"/>
          </a:xfrm>
          <a:prstGeom prst="rect"/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키워</a:t>
            </a:r>
            <a:r>
              <a:rPr lang="ko-KR" sz="1800">
                <a:latin typeface="맑은 고딕" charset="0"/>
                <a:ea typeface="맑은 고딕" charset="0"/>
              </a:rPr>
              <a:t>드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endParaRPr lang="ko-KR" altLang="en-US"/>
          </a:p>
        </p:txBody>
      </p:sp>
      <p:pic>
        <p:nvPicPr>
          <p:cNvPr id="4" name="그림 3" descr="C:/Users/thswl/AppData/Roaming/PolarisOffice/ETemp/22160_17093544/fImage793163113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66775" y="814070"/>
            <a:ext cx="10459085" cy="5229860"/>
          </a:xfrm>
          <a:prstGeom prst="rect"/>
          <a:noFill/>
        </p:spPr>
      </p:pic>
      <p:sp>
        <p:nvSpPr>
          <p:cNvPr id="5" name="도형 9"/>
          <p:cNvSpPr>
            <a:spLocks/>
          </p:cNvSpPr>
          <p:nvPr/>
        </p:nvSpPr>
        <p:spPr>
          <a:xfrm rot="0">
            <a:off x="14605" y="5588000"/>
            <a:ext cx="12150725" cy="127508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1. 캠핑장, 일상의 생각을 정리, 휴식, 캠핑장 서비스, 한국인의 조심하는 문화, 정보를 제공하는 플랫폼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2. 일과 휴식 구분하기, 캠핑의 적정기간, 학창시절 수련회 경험, 휴식에 필요한 최소기간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3. 캠핑과 글램핑의 차이, 선호도 차이, 가족과의 경험, 친구와의 경험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4. 캠핑장 서비스 종류, 캠핑장 서비스 종류별 장점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도형 15"/>
          <p:cNvSpPr>
            <a:spLocks/>
          </p:cNvSpPr>
          <p:nvPr/>
        </p:nvSpPr>
        <p:spPr>
          <a:xfrm rot="0">
            <a:off x="0" y="5129530"/>
            <a:ext cx="1218565" cy="459105"/>
          </a:xfrm>
          <a:prstGeom prst="rect"/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키워</a:t>
            </a:r>
            <a:r>
              <a:rPr lang="ko-KR" sz="1800">
                <a:latin typeface="맑은 고딕" charset="0"/>
                <a:ea typeface="맑은 고딕" charset="0"/>
              </a:rPr>
              <a:t>드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endParaRPr lang="ko-KR" altLang="en-US"/>
          </a:p>
        </p:txBody>
      </p:sp>
      <p:pic>
        <p:nvPicPr>
          <p:cNvPr id="4" name="그림 4" descr="C:/Users/thswl/AppData/Roaming/PolarisOffice/ETemp/22160_17093544/fImage541311114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8675" y="833120"/>
            <a:ext cx="10535285" cy="5191760"/>
          </a:xfrm>
          <a:prstGeom prst="rect"/>
          <a:noFill/>
        </p:spPr>
      </p:pic>
      <p:sp>
        <p:nvSpPr>
          <p:cNvPr id="5" name="도형 10"/>
          <p:cNvSpPr>
            <a:spLocks/>
          </p:cNvSpPr>
          <p:nvPr/>
        </p:nvSpPr>
        <p:spPr>
          <a:xfrm rot="0">
            <a:off x="14605" y="5588000"/>
            <a:ext cx="12150725" cy="127508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1. 미국여행, 미국 배경의 영화, 복지로서 여행, 복지로서 휴가, 하늘공원 활용하기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2. 축구 직관하기, 월드컵과 국가대항전, 직관의 차별점, 분위기의 차이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3. 축구 관련 서비스, 축구 서비스 활용경험, 직관 예약 서비스, 서비스 사용시 불편했던 경험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도형 16"/>
          <p:cNvSpPr>
            <a:spLocks/>
          </p:cNvSpPr>
          <p:nvPr/>
        </p:nvSpPr>
        <p:spPr>
          <a:xfrm rot="0">
            <a:off x="0" y="5129530"/>
            <a:ext cx="1218565" cy="459105"/>
          </a:xfrm>
          <a:prstGeom prst="rect"/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키워</a:t>
            </a:r>
            <a:r>
              <a:rPr lang="ko-KR" sz="1800">
                <a:latin typeface="맑은 고딕" charset="0"/>
                <a:ea typeface="맑은 고딕" charset="0"/>
              </a:rPr>
              <a:t>드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endParaRPr lang="ko-KR" altLang="en-US"/>
          </a:p>
        </p:txBody>
      </p:sp>
      <p:pic>
        <p:nvPicPr>
          <p:cNvPr id="4" name="그림 5" descr="C:/Users/thswl/AppData/Roaming/PolarisOffice/ETemp/22160_17093544/fImage568570119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99795" y="847725"/>
            <a:ext cx="10392410" cy="5163185"/>
          </a:xfrm>
          <a:prstGeom prst="rect"/>
          <a:noFill/>
        </p:spPr>
      </p:pic>
      <p:sp>
        <p:nvSpPr>
          <p:cNvPr id="5" name="도형 11"/>
          <p:cNvSpPr>
            <a:spLocks/>
          </p:cNvSpPr>
          <p:nvPr/>
        </p:nvSpPr>
        <p:spPr>
          <a:xfrm rot="0">
            <a:off x="14605" y="5588000"/>
            <a:ext cx="12150725" cy="127508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1. 문서화 소요시간, 컨텐츠와 디자인의 중요도 우선순위, 요구사항으로서 콘텐츠, 복습을 위한 정리로서 디자인  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2. 생활패턴 관리, 스트레스 관리, 건강 관리, 관리 방법의 개인차, 시간 할애의 어려움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3. 환절기와 건강관리, 비염, 건강관리의 중요성, 규칙적인 생활의 이로움, 실내 건강관리 방법, 영양제, 스트레칭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도형 17"/>
          <p:cNvSpPr>
            <a:spLocks/>
          </p:cNvSpPr>
          <p:nvPr/>
        </p:nvSpPr>
        <p:spPr>
          <a:xfrm rot="0">
            <a:off x="13970" y="5129530"/>
            <a:ext cx="1218565" cy="459105"/>
          </a:xfrm>
          <a:prstGeom prst="rect"/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키워</a:t>
            </a:r>
            <a:r>
              <a:rPr lang="ko-KR" sz="1800">
                <a:latin typeface="맑은 고딕" charset="0"/>
                <a:ea typeface="맑은 고딕" charset="0"/>
              </a:rPr>
              <a:t>드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7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eunbinson</dc:creator>
  <cp:lastModifiedBy>eunbinson</cp:lastModifiedBy>
  <dc:title>PowerPoint 프레젠테이션</dc:title>
  <cp:version>9.103.103.45589</cp:version>
</cp:coreProperties>
</file>