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9" r:id="rId24"/>
    <p:sldMasterId id="2147483710" r:id="rId26"/>
  </p:sldMasterIdLst>
  <p:sldIdLst>
    <p:sldId id="264" r:id="rId28"/>
    <p:sldId id="263" r:id="rId29"/>
    <p:sldId id="258" r:id="rId30"/>
    <p:sldId id="256" r:id="rId31"/>
    <p:sldId id="257" r:id="rId32"/>
    <p:sldId id="259" r:id="rId33"/>
    <p:sldId id="260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BF7F-D094-46B8-8F15-3E95D03F8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E40623-66A6-4CAA-8D84-CE65AE16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CC5F5-72EA-4C6B-A318-4D6CD659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CCC3-8FFE-462B-A788-7AD8064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F1864-9F30-4247-B425-FED4AED5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39B7-4977-41B4-BE33-3045E7F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3FE98-97DE-41E9-B0E2-518F22946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E5049-8BC3-4017-A24A-14E401E6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5DAB-2C58-4C85-BECD-36AE851D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CB3B4-48FA-4308-ABDC-A6371EC9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CB633-7DD9-40FB-A3ED-179270805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15DD4-C842-4420-9942-094FBE8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A626C-C153-4E89-AABB-20302094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F9E2-02A5-4E8A-8A84-7D1D777C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019E2-B05B-422B-B140-00272C9E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2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AB81-CC34-49A6-954D-6589A713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05E47-7CAC-462D-9039-2CDC0A18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02414-0387-4D00-BBD9-B624B1A5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743F4-68E3-416F-8A73-5F5751DE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F7A86-D786-499A-A205-455325CB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3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92DF9-4403-4310-B5A8-B92C5E00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8F768-A685-4715-9ABF-F3CCD374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406D3-367E-4080-8BBF-B48A91DE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E9251-D32E-4ED6-B5F5-D237F46F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A2D3F-0AD5-4FC9-AE5E-5FF343EE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2D63-A3E0-4B3A-9FBF-B376AE13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A429B-C80F-4918-A5C8-E9E551CC9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FAC12-90AE-404B-9B55-66424FB6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D6BD7-3BDD-4011-A8BF-B8E9B6E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5BBA1-1743-4412-9718-CD55A2C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E230-155E-4227-AF61-A905C9E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97C40-A0F4-4E1E-9FBA-B670CAFD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254F2-F979-4611-96F1-327E75F7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05C21-E610-4141-AA2D-39652C09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91D6D-F440-4EF9-9DCA-B3FFB964D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F3810-B23B-4CBB-BAF7-C628317B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C9286-0C06-4E0B-9824-810B23C2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D644B-D45F-464C-85C1-36E0BCD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C4448-2173-4BE2-BF7B-F9062DAF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A9426-6D98-471D-BA79-AFB4EA5D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E9564-C54C-4484-B70F-924276E6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AC543-CC6A-4CB3-BDBE-D0AE325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E2260-3604-4747-8AB5-2EE6DA20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8C2ADF-994A-4CAC-ABF2-34ED627E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FF826-5B3B-4F1C-9929-3B74554A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3C599-7C2E-4444-8BF2-D9031162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BA20E-7E9C-4D34-9B00-7F9D948F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0D71E-2EB8-4F15-B61D-71B44B7B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F2C49-DDAB-4A83-AA90-06E50D1B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BCB39-7513-446C-9E92-785E4450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5D6AE-4CF7-4D97-8ED2-A7E271D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9BBA1-64BA-4CAC-83A7-AF6EC9CE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579F8-854E-475F-AD8A-B8CF890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55844B-B73B-46B4-BD06-286F9D3C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4A8D2-9C7F-4D7F-BAF7-F8EF06B3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349F5-C427-418D-8833-E50AB7BC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4465C-01DB-4057-967B-3701F337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0D0A7-CFFD-445F-9E74-83F87D9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17358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7A896-AAAD-484E-9F6A-902CA891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0F986-45CF-404B-BEC3-182175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ECCA3-1085-4966-BC70-A7C9B0AF2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0144-1E79-4B4B-AB2E-747A46C7F66D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264C2-5F7E-407C-AFA5-8B59CBEB9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F439E-F757-4B9C-96ED-94A057076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6068-0328-4CBC-B33E-76351594B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8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2022-04-19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WEB 팀미션 #2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UI명세서(장표) 작성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4팀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4658995" y="2816225"/>
            <a:ext cx="2623820" cy="322580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070985" y="2823210"/>
            <a:ext cx="588645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ID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658995" y="3254375"/>
            <a:ext cx="2623820" cy="322580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4070985" y="3252470"/>
            <a:ext cx="588645" cy="308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b="1">
                <a:latin typeface="맑은 고딕" charset="0"/>
                <a:ea typeface="맑은 고딕" charset="0"/>
              </a:rPr>
              <a:t>PW</a:t>
            </a:r>
            <a:endParaRPr lang="ko-KR" altLang="en-US" sz="1400" b="1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789805" y="3689985"/>
            <a:ext cx="132080" cy="13335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4921250" y="3633470"/>
            <a:ext cx="878840" cy="2470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아이디 저장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7383780" y="2823210"/>
            <a:ext cx="686435" cy="737235"/>
          </a:xfrm>
          <a:prstGeom prst="roundRect"/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658995" y="3936365"/>
            <a:ext cx="1057910" cy="34988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799455" y="3936365"/>
            <a:ext cx="1483995" cy="349885"/>
          </a:xfrm>
          <a:prstGeom prst="round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900" u="sng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 / 비밀번호 찾기</a:t>
            </a:r>
            <a:endParaRPr lang="ko-KR" altLang="en-US" sz="900" u="sng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4070985" y="1942465"/>
            <a:ext cx="4159250" cy="554990"/>
          </a:xfrm>
          <a:prstGeom prst="round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학사관리 시스템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F5999-A162-48BC-992E-98B194C0EE1A}"/>
              </a:ext>
            </a:extLst>
          </p:cNvPr>
          <p:cNvSpPr/>
          <p:nvPr/>
        </p:nvSpPr>
        <p:spPr>
          <a:xfrm>
            <a:off x="7741285" y="435610"/>
            <a:ext cx="218884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735B8-2EE9-4BBA-A9FA-F63AE43B64B1}"/>
              </a:ext>
            </a:extLst>
          </p:cNvPr>
          <p:cNvSpPr/>
          <p:nvPr/>
        </p:nvSpPr>
        <p:spPr>
          <a:xfrm>
            <a:off x="10180955" y="429895"/>
            <a:ext cx="703580" cy="3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6725" y="58928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개설 과목 조회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4265"/>
              </p:ext>
            </p:extLst>
          </p:nvPr>
        </p:nvGraphicFramePr>
        <p:xfrm>
          <a:off x="3304914" y="1989432"/>
          <a:ext cx="8338450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845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304561836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3387199809"/>
                    </a:ext>
                  </a:extLst>
                </a:gridCol>
                <a:gridCol w="833845">
                  <a:extLst>
                    <a:ext uri="{9D8B030D-6E8A-4147-A177-3AD203B41FA5}">
                      <a16:colId xmlns:a16="http://schemas.microsoft.com/office/drawing/2014/main" val="2704982166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학점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전필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</a:t>
                      </a:r>
                      <a:r>
                        <a:rPr lang="en-US" altLang="ko-KR" sz="1000" dirty="0"/>
                        <a:t>1-3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en-US" altLang="ko-KR" sz="1000" dirty="0"/>
                        <a:t>203)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김찬기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1D4FBC-3659-4EDB-9762-52648AF31F9C}"/>
              </a:ext>
            </a:extLst>
          </p:cNvPr>
          <p:cNvSpPr/>
          <p:nvPr/>
        </p:nvSpPr>
        <p:spPr>
          <a:xfrm>
            <a:off x="3578225" y="43561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</a:t>
            </a:r>
            <a:r>
              <a:rPr lang="en-US" altLang="ko-KR" dirty="0"/>
              <a:t>/</a:t>
            </a:r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7BB914F5-CE45-4BC5-81FD-BBAD6D893E42}"/>
              </a:ext>
            </a:extLst>
          </p:cNvPr>
          <p:cNvSpPr/>
          <p:nvPr/>
        </p:nvSpPr>
        <p:spPr>
          <a:xfrm rot="5400000">
            <a:off x="5567045" y="5219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7B5275-C4BE-496E-BC7E-37572A371135}"/>
              </a:ext>
            </a:extLst>
          </p:cNvPr>
          <p:cNvSpPr/>
          <p:nvPr/>
        </p:nvSpPr>
        <p:spPr>
          <a:xfrm>
            <a:off x="11188065" y="1045210"/>
            <a:ext cx="79692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  <a:endParaRPr lang="en-US" altLang="ko-KR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412D3EE-D08E-497E-9569-48395F895560}"/>
              </a:ext>
            </a:extLst>
          </p:cNvPr>
          <p:cNvSpPr/>
          <p:nvPr/>
        </p:nvSpPr>
        <p:spPr>
          <a:xfrm rot="5400000">
            <a:off x="11823065" y="116014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C61A79-E982-4B54-B0D0-5F17AA0E66A7}"/>
              </a:ext>
            </a:extLst>
          </p:cNvPr>
          <p:cNvSpPr/>
          <p:nvPr/>
        </p:nvSpPr>
        <p:spPr>
          <a:xfrm>
            <a:off x="3578225" y="104013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경제학과</a:t>
            </a:r>
            <a:endParaRPr lang="en-US" altLang="ko-KR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B4A8F1F0-57EB-4F1D-B7A1-769F8C3C4B3C}"/>
              </a:ext>
            </a:extLst>
          </p:cNvPr>
          <p:cNvSpPr/>
          <p:nvPr/>
        </p:nvSpPr>
        <p:spPr>
          <a:xfrm rot="5400000">
            <a:off x="5567045" y="112712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F91BC6-B957-4478-9887-BB0B2C1C5748}"/>
              </a:ext>
            </a:extLst>
          </p:cNvPr>
          <p:cNvSpPr/>
          <p:nvPr/>
        </p:nvSpPr>
        <p:spPr>
          <a:xfrm>
            <a:off x="7736840" y="103759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</a:t>
            </a:r>
            <a:endParaRPr lang="en-US" altLang="ko-KR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F1DAD3C-EA08-483B-8389-5391B37D01B7}"/>
              </a:ext>
            </a:extLst>
          </p:cNvPr>
          <p:cNvSpPr/>
          <p:nvPr/>
        </p:nvSpPr>
        <p:spPr>
          <a:xfrm rot="5400000">
            <a:off x="9725660" y="11442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60DB9A-0493-40B8-819A-85263BBF60F4}"/>
              </a:ext>
            </a:extLst>
          </p:cNvPr>
          <p:cNvSpPr txBox="1"/>
          <p:nvPr/>
        </p:nvSpPr>
        <p:spPr>
          <a:xfrm>
            <a:off x="2788285" y="435610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51DDC-2830-4AF0-B684-F8AE2048341D}"/>
              </a:ext>
            </a:extLst>
          </p:cNvPr>
          <p:cNvSpPr txBox="1"/>
          <p:nvPr/>
        </p:nvSpPr>
        <p:spPr>
          <a:xfrm>
            <a:off x="278828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C45B21-6EAB-456A-BB09-734033F2F08A}"/>
              </a:ext>
            </a:extLst>
          </p:cNvPr>
          <p:cNvSpPr txBox="1"/>
          <p:nvPr/>
        </p:nvSpPr>
        <p:spPr>
          <a:xfrm>
            <a:off x="616394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305F3-39EF-4EFD-A70E-EA9A55A16EC2}"/>
              </a:ext>
            </a:extLst>
          </p:cNvPr>
          <p:cNvSpPr txBox="1"/>
          <p:nvPr/>
        </p:nvSpPr>
        <p:spPr>
          <a:xfrm>
            <a:off x="10237470" y="102171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AB5C4-0446-413A-99C5-1C6DB2CC0016}"/>
              </a:ext>
            </a:extLst>
          </p:cNvPr>
          <p:cNvSpPr txBox="1"/>
          <p:nvPr/>
        </p:nvSpPr>
        <p:spPr>
          <a:xfrm>
            <a:off x="6122670" y="471805"/>
            <a:ext cx="14300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과목명</a:t>
            </a:r>
            <a:r>
              <a:rPr lang="en-US" altLang="ko-KR" dirty="0"/>
              <a:t>/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49799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F5999-A162-48BC-992E-98B194C0EE1A}"/>
              </a:ext>
            </a:extLst>
          </p:cNvPr>
          <p:cNvSpPr/>
          <p:nvPr/>
        </p:nvSpPr>
        <p:spPr>
          <a:xfrm>
            <a:off x="7741285" y="435610"/>
            <a:ext cx="218884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735B8-2EE9-4BBA-A9FA-F63AE43B64B1}"/>
              </a:ext>
            </a:extLst>
          </p:cNvPr>
          <p:cNvSpPr/>
          <p:nvPr/>
        </p:nvSpPr>
        <p:spPr>
          <a:xfrm>
            <a:off x="10180955" y="429895"/>
            <a:ext cx="703580" cy="3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6725" y="58928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수강관리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7180"/>
              </p:ext>
            </p:extLst>
          </p:nvPr>
        </p:nvGraphicFramePr>
        <p:xfrm>
          <a:off x="3304915" y="1989432"/>
          <a:ext cx="8347152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32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30456183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3871998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0498216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37930131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학점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 상세정보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전필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</a:t>
                      </a:r>
                      <a:r>
                        <a:rPr lang="en-US" altLang="ko-KR" sz="1000" dirty="0"/>
                        <a:t>1-3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en-US" altLang="ko-KR" sz="1000" dirty="0"/>
                        <a:t>203)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김찬기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1D4FBC-3659-4EDB-9762-52648AF31F9C}"/>
              </a:ext>
            </a:extLst>
          </p:cNvPr>
          <p:cNvSpPr/>
          <p:nvPr/>
        </p:nvSpPr>
        <p:spPr>
          <a:xfrm>
            <a:off x="3578225" y="43561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</a:t>
            </a:r>
            <a:r>
              <a:rPr lang="en-US" altLang="ko-KR" dirty="0"/>
              <a:t>/</a:t>
            </a:r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7BB914F5-CE45-4BC5-81FD-BBAD6D893E42}"/>
              </a:ext>
            </a:extLst>
          </p:cNvPr>
          <p:cNvSpPr/>
          <p:nvPr/>
        </p:nvSpPr>
        <p:spPr>
          <a:xfrm rot="5400000">
            <a:off x="5567045" y="5219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7B5275-C4BE-496E-BC7E-37572A371135}"/>
              </a:ext>
            </a:extLst>
          </p:cNvPr>
          <p:cNvSpPr/>
          <p:nvPr/>
        </p:nvSpPr>
        <p:spPr>
          <a:xfrm>
            <a:off x="11188065" y="1045210"/>
            <a:ext cx="79692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</a:t>
            </a:r>
            <a:endParaRPr lang="en-US" altLang="ko-KR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7412D3EE-D08E-497E-9569-48395F895560}"/>
              </a:ext>
            </a:extLst>
          </p:cNvPr>
          <p:cNvSpPr/>
          <p:nvPr/>
        </p:nvSpPr>
        <p:spPr>
          <a:xfrm rot="5400000">
            <a:off x="11823065" y="116014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C61A79-E982-4B54-B0D0-5F17AA0E66A7}"/>
              </a:ext>
            </a:extLst>
          </p:cNvPr>
          <p:cNvSpPr/>
          <p:nvPr/>
        </p:nvSpPr>
        <p:spPr>
          <a:xfrm>
            <a:off x="3578225" y="104013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경제학과</a:t>
            </a:r>
            <a:endParaRPr lang="en-US" altLang="ko-KR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B4A8F1F0-57EB-4F1D-B7A1-769F8C3C4B3C}"/>
              </a:ext>
            </a:extLst>
          </p:cNvPr>
          <p:cNvSpPr/>
          <p:nvPr/>
        </p:nvSpPr>
        <p:spPr>
          <a:xfrm rot="5400000">
            <a:off x="5567045" y="112712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F91BC6-B957-4478-9887-BB0B2C1C5748}"/>
              </a:ext>
            </a:extLst>
          </p:cNvPr>
          <p:cNvSpPr/>
          <p:nvPr/>
        </p:nvSpPr>
        <p:spPr>
          <a:xfrm>
            <a:off x="7736840" y="1037590"/>
            <a:ext cx="219900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경제학</a:t>
            </a:r>
            <a:endParaRPr lang="en-US" altLang="ko-KR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F1DAD3C-EA08-483B-8389-5391B37D01B7}"/>
              </a:ext>
            </a:extLst>
          </p:cNvPr>
          <p:cNvSpPr/>
          <p:nvPr/>
        </p:nvSpPr>
        <p:spPr>
          <a:xfrm rot="5400000">
            <a:off x="9725660" y="1144270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60DB9A-0493-40B8-819A-85263BBF60F4}"/>
              </a:ext>
            </a:extLst>
          </p:cNvPr>
          <p:cNvSpPr txBox="1"/>
          <p:nvPr/>
        </p:nvSpPr>
        <p:spPr>
          <a:xfrm>
            <a:off x="2788285" y="435610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51DDC-2830-4AF0-B684-F8AE2048341D}"/>
              </a:ext>
            </a:extLst>
          </p:cNvPr>
          <p:cNvSpPr txBox="1"/>
          <p:nvPr/>
        </p:nvSpPr>
        <p:spPr>
          <a:xfrm>
            <a:off x="278828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C45B21-6EAB-456A-BB09-734033F2F08A}"/>
              </a:ext>
            </a:extLst>
          </p:cNvPr>
          <p:cNvSpPr txBox="1"/>
          <p:nvPr/>
        </p:nvSpPr>
        <p:spPr>
          <a:xfrm>
            <a:off x="6163945" y="97599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305F3-39EF-4EFD-A70E-EA9A55A16EC2}"/>
              </a:ext>
            </a:extLst>
          </p:cNvPr>
          <p:cNvSpPr txBox="1"/>
          <p:nvPr/>
        </p:nvSpPr>
        <p:spPr>
          <a:xfrm>
            <a:off x="10237470" y="102171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E2C34-41A9-46D7-906A-D923F88E9A62}"/>
              </a:ext>
            </a:extLst>
          </p:cNvPr>
          <p:cNvSpPr/>
          <p:nvPr/>
        </p:nvSpPr>
        <p:spPr>
          <a:xfrm>
            <a:off x="10942320" y="2647315"/>
            <a:ext cx="644525" cy="227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078FC2-EEE1-4441-9462-3C18ADD030C3}"/>
              </a:ext>
            </a:extLst>
          </p:cNvPr>
          <p:cNvSpPr/>
          <p:nvPr/>
        </p:nvSpPr>
        <p:spPr>
          <a:xfrm>
            <a:off x="3028315" y="269494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3540E6-F598-4D0E-93C4-867039140A92}"/>
              </a:ext>
            </a:extLst>
          </p:cNvPr>
          <p:cNvSpPr/>
          <p:nvPr/>
        </p:nvSpPr>
        <p:spPr>
          <a:xfrm>
            <a:off x="3028315" y="320675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3CE413-F022-4692-84A6-D520D9B1E79B}"/>
              </a:ext>
            </a:extLst>
          </p:cNvPr>
          <p:cNvSpPr/>
          <p:nvPr/>
        </p:nvSpPr>
        <p:spPr>
          <a:xfrm>
            <a:off x="3028315" y="376428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BEB949-E377-4F4E-9DDF-1C293B125700}"/>
              </a:ext>
            </a:extLst>
          </p:cNvPr>
          <p:cNvSpPr/>
          <p:nvPr/>
        </p:nvSpPr>
        <p:spPr>
          <a:xfrm>
            <a:off x="3030855" y="4237355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A2FEAB-A432-4376-B184-F21EAD6BC457}"/>
              </a:ext>
            </a:extLst>
          </p:cNvPr>
          <p:cNvSpPr/>
          <p:nvPr/>
        </p:nvSpPr>
        <p:spPr>
          <a:xfrm>
            <a:off x="3030855" y="4836160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E5D1ED-7629-4A6A-9555-5AEA0FC2EA33}"/>
              </a:ext>
            </a:extLst>
          </p:cNvPr>
          <p:cNvSpPr/>
          <p:nvPr/>
        </p:nvSpPr>
        <p:spPr>
          <a:xfrm>
            <a:off x="3030855" y="5324475"/>
            <a:ext cx="165735" cy="15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FE4EA9-FDDC-4FE3-9A54-9F2018F768C4}"/>
              </a:ext>
            </a:extLst>
          </p:cNvPr>
          <p:cNvSpPr/>
          <p:nvPr/>
        </p:nvSpPr>
        <p:spPr>
          <a:xfrm>
            <a:off x="6278880" y="6016625"/>
            <a:ext cx="1384935" cy="3613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717C44-D4C3-4F9E-8F6B-983055BAFCBF}"/>
              </a:ext>
            </a:extLst>
          </p:cNvPr>
          <p:cNvSpPr/>
          <p:nvPr/>
        </p:nvSpPr>
        <p:spPr>
          <a:xfrm>
            <a:off x="3194050" y="1470660"/>
            <a:ext cx="1655445" cy="2101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D0CBBE8-FF3F-4733-A249-0EC78239EC1D}"/>
              </a:ext>
            </a:extLst>
          </p:cNvPr>
          <p:cNvSpPr/>
          <p:nvPr/>
        </p:nvSpPr>
        <p:spPr>
          <a:xfrm>
            <a:off x="5015865" y="1470660"/>
            <a:ext cx="1655445" cy="21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 결과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AB5C4-0446-413A-99C5-1C6DB2CC0016}"/>
              </a:ext>
            </a:extLst>
          </p:cNvPr>
          <p:cNvSpPr txBox="1"/>
          <p:nvPr/>
        </p:nvSpPr>
        <p:spPr>
          <a:xfrm>
            <a:off x="6122670" y="471805"/>
            <a:ext cx="14300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과목명</a:t>
            </a:r>
            <a:r>
              <a:rPr lang="en-US" altLang="ko-KR" dirty="0"/>
              <a:t>/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69912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3550" y="58674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수강관리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8414"/>
              </p:ext>
            </p:extLst>
          </p:nvPr>
        </p:nvGraphicFramePr>
        <p:xfrm>
          <a:off x="3304915" y="1989432"/>
          <a:ext cx="8347152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32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30456183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3387199809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704982166"/>
                    </a:ext>
                  </a:extLst>
                </a:gridCol>
                <a:gridCol w="758832">
                  <a:extLst>
                    <a:ext uri="{9D8B030D-6E8A-4147-A177-3AD203B41FA5}">
                      <a16:colId xmlns:a16="http://schemas.microsoft.com/office/drawing/2014/main" val="2937930131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전필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 </a:t>
                      </a:r>
                      <a:r>
                        <a:rPr lang="en-US" altLang="ko-KR" sz="1000" dirty="0"/>
                        <a:t>1-3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en-US" altLang="ko-KR" sz="1000" dirty="0"/>
                        <a:t>203)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김찬기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상경학부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회계원리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2-5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상허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305)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전혜영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교필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전체대학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불교와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 </a:t>
                      </a:r>
                      <a:r>
                        <a:rPr lang="en-US" altLang="ko-KR" sz="1000" dirty="0"/>
                        <a:t>4-5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손은빈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전체대학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서양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미술사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목 </a:t>
                      </a:r>
                      <a:r>
                        <a:rPr lang="en-US" altLang="ko-KR" sz="1000" dirty="0"/>
                        <a:t>5-6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장현희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E2C34-41A9-46D7-906A-D923F88E9A62}"/>
              </a:ext>
            </a:extLst>
          </p:cNvPr>
          <p:cNvSpPr/>
          <p:nvPr/>
        </p:nvSpPr>
        <p:spPr>
          <a:xfrm>
            <a:off x="10942320" y="2647315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717C44-D4C3-4F9E-8F6B-983055BAFCBF}"/>
              </a:ext>
            </a:extLst>
          </p:cNvPr>
          <p:cNvSpPr/>
          <p:nvPr/>
        </p:nvSpPr>
        <p:spPr>
          <a:xfrm>
            <a:off x="3194050" y="1470660"/>
            <a:ext cx="1655445" cy="2101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D0CBBE8-FF3F-4733-A249-0EC78239EC1D}"/>
              </a:ext>
            </a:extLst>
          </p:cNvPr>
          <p:cNvSpPr/>
          <p:nvPr/>
        </p:nvSpPr>
        <p:spPr>
          <a:xfrm>
            <a:off x="5015865" y="1470660"/>
            <a:ext cx="1655445" cy="2101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 결과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399B0F-CBA8-4A2D-BC54-9D0F1F720E3E}"/>
              </a:ext>
            </a:extLst>
          </p:cNvPr>
          <p:cNvSpPr/>
          <p:nvPr/>
        </p:nvSpPr>
        <p:spPr>
          <a:xfrm>
            <a:off x="10942320" y="3201670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7574F2-96A8-403D-813A-92B2810AF902}"/>
              </a:ext>
            </a:extLst>
          </p:cNvPr>
          <p:cNvSpPr/>
          <p:nvPr/>
        </p:nvSpPr>
        <p:spPr>
          <a:xfrm>
            <a:off x="10942320" y="3743325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B69CEC-43B4-4A30-88FB-2F7186AD063C}"/>
              </a:ext>
            </a:extLst>
          </p:cNvPr>
          <p:cNvSpPr/>
          <p:nvPr/>
        </p:nvSpPr>
        <p:spPr>
          <a:xfrm>
            <a:off x="10942320" y="4265930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62738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40271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3550" y="58674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성적조회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246CF3-B899-4928-B4D0-E147C413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71533"/>
              </p:ext>
            </p:extLst>
          </p:nvPr>
        </p:nvGraphicFramePr>
        <p:xfrm>
          <a:off x="3304914" y="1989432"/>
          <a:ext cx="8181688" cy="367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11">
                  <a:extLst>
                    <a:ext uri="{9D8B030D-6E8A-4147-A177-3AD203B41FA5}">
                      <a16:colId xmlns:a16="http://schemas.microsoft.com/office/drawing/2014/main" val="3229637952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2790124924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916317363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964421084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2908208177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247573909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3582715128"/>
                    </a:ext>
                  </a:extLst>
                </a:gridCol>
                <a:gridCol w="1022711">
                  <a:extLst>
                    <a:ext uri="{9D8B030D-6E8A-4147-A177-3AD203B41FA5}">
                      <a16:colId xmlns:a16="http://schemas.microsoft.com/office/drawing/2014/main" val="1286816692"/>
                    </a:ext>
                  </a:extLst>
                </a:gridCol>
              </a:tblGrid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성적 정정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98937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노동경제학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97671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회계원리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650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불교와이해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10616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</a:t>
                      </a:r>
                      <a:r>
                        <a:rPr lang="ko-KR" altLang="en-US" sz="10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서양미술사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A+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72249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43964"/>
                  </a:ext>
                </a:extLst>
              </a:tr>
              <a:tr h="52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10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3F0E3B-B626-4AB2-9A90-F3B7956B8225}"/>
              </a:ext>
            </a:extLst>
          </p:cNvPr>
          <p:cNvSpPr/>
          <p:nvPr/>
        </p:nvSpPr>
        <p:spPr>
          <a:xfrm>
            <a:off x="4979035" y="749935"/>
            <a:ext cx="161290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학년 선택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1691A662-FD77-4B58-8DE5-42FE84E7A61C}"/>
              </a:ext>
            </a:extLst>
          </p:cNvPr>
          <p:cNvSpPr/>
          <p:nvPr/>
        </p:nvSpPr>
        <p:spPr>
          <a:xfrm rot="5400000">
            <a:off x="6293485" y="95948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7FDD3-AB1D-4142-A58E-4CF24C2DBE17}"/>
              </a:ext>
            </a:extLst>
          </p:cNvPr>
          <p:cNvSpPr/>
          <p:nvPr/>
        </p:nvSpPr>
        <p:spPr>
          <a:xfrm>
            <a:off x="8440420" y="848360"/>
            <a:ext cx="703580" cy="3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2A3963-D244-431C-BDB2-945BF0E04668}"/>
              </a:ext>
            </a:extLst>
          </p:cNvPr>
          <p:cNvSpPr/>
          <p:nvPr/>
        </p:nvSpPr>
        <p:spPr>
          <a:xfrm>
            <a:off x="6710045" y="749935"/>
            <a:ext cx="1612900" cy="467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학기 선택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9DC67F1F-4FE3-4B08-8534-1F6B3AB82C8E}"/>
              </a:ext>
            </a:extLst>
          </p:cNvPr>
          <p:cNvSpPr/>
          <p:nvPr/>
        </p:nvSpPr>
        <p:spPr>
          <a:xfrm rot="5400000">
            <a:off x="8023860" y="95948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66FC2-5390-4D18-BF7A-38A985353D9A}"/>
              </a:ext>
            </a:extLst>
          </p:cNvPr>
          <p:cNvSpPr txBox="1"/>
          <p:nvPr/>
        </p:nvSpPr>
        <p:spPr>
          <a:xfrm>
            <a:off x="3058160" y="6055995"/>
            <a:ext cx="16579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신청학점 </a:t>
            </a:r>
            <a:r>
              <a:rPr lang="en-US" altLang="ko-KR" dirty="0"/>
              <a:t>: 10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35B632-55E9-4A6D-86A8-AD53EAB6AE23}"/>
              </a:ext>
            </a:extLst>
          </p:cNvPr>
          <p:cNvSpPr txBox="1"/>
          <p:nvPr/>
        </p:nvSpPr>
        <p:spPr>
          <a:xfrm>
            <a:off x="4866005" y="6055995"/>
            <a:ext cx="16579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이수 학점 </a:t>
            </a:r>
            <a:r>
              <a:rPr lang="en-US" altLang="ko-KR" dirty="0"/>
              <a:t>: 10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5B301-790E-41CE-96E9-CCBC7DB6A06B}"/>
              </a:ext>
            </a:extLst>
          </p:cNvPr>
          <p:cNvSpPr txBox="1"/>
          <p:nvPr/>
        </p:nvSpPr>
        <p:spPr>
          <a:xfrm>
            <a:off x="6771640" y="6043930"/>
            <a:ext cx="17538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평균평점 </a:t>
            </a:r>
            <a:r>
              <a:rPr lang="en-US" altLang="ko-KR" dirty="0"/>
              <a:t>: 4.05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27051E-A6F9-452C-B2FE-DF1412F6CC06}"/>
              </a:ext>
            </a:extLst>
          </p:cNvPr>
          <p:cNvSpPr txBox="1"/>
          <p:nvPr/>
        </p:nvSpPr>
        <p:spPr>
          <a:xfrm>
            <a:off x="8619490" y="6043930"/>
            <a:ext cx="13449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백분율 </a:t>
            </a:r>
            <a:r>
              <a:rPr lang="en-US" altLang="ko-KR" dirty="0"/>
              <a:t>: 90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58FE5-BC83-4EC6-9DE9-4889519782DC}"/>
              </a:ext>
            </a:extLst>
          </p:cNvPr>
          <p:cNvSpPr txBox="1"/>
          <p:nvPr/>
        </p:nvSpPr>
        <p:spPr>
          <a:xfrm>
            <a:off x="10278745" y="6043930"/>
            <a:ext cx="15855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석차 </a:t>
            </a:r>
            <a:r>
              <a:rPr lang="en-US" altLang="ko-KR" dirty="0"/>
              <a:t>: 18/120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ECBD87-299D-4357-990A-35BD8567B86D}"/>
              </a:ext>
            </a:extLst>
          </p:cNvPr>
          <p:cNvSpPr/>
          <p:nvPr/>
        </p:nvSpPr>
        <p:spPr>
          <a:xfrm>
            <a:off x="10685145" y="2647315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D18E2E-0291-4CCE-B66E-3C09C0DD13E0}"/>
              </a:ext>
            </a:extLst>
          </p:cNvPr>
          <p:cNvSpPr/>
          <p:nvPr/>
        </p:nvSpPr>
        <p:spPr>
          <a:xfrm>
            <a:off x="10685145" y="3201670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D3BDB4-53FD-4987-BDC1-FCDC894EA7DA}"/>
              </a:ext>
            </a:extLst>
          </p:cNvPr>
          <p:cNvSpPr/>
          <p:nvPr/>
        </p:nvSpPr>
        <p:spPr>
          <a:xfrm>
            <a:off x="10685145" y="3721735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D01E4C-92F5-4869-BA19-BE793DA708BE}"/>
              </a:ext>
            </a:extLst>
          </p:cNvPr>
          <p:cNvSpPr/>
          <p:nvPr/>
        </p:nvSpPr>
        <p:spPr>
          <a:xfrm>
            <a:off x="10685145" y="4257040"/>
            <a:ext cx="644525" cy="227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</a:t>
            </a:r>
          </a:p>
        </p:txBody>
      </p:sp>
    </p:spTree>
    <p:extLst>
      <p:ext uri="{BB962C8B-B14F-4D97-AF65-F5344CB8AC3E}">
        <p14:creationId xmlns:p14="http://schemas.microsoft.com/office/powerpoint/2010/main" val="190958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D6F0-502C-45CF-9576-AD869E5AB8B2}"/>
              </a:ext>
            </a:extLst>
          </p:cNvPr>
          <p:cNvSpPr/>
          <p:nvPr/>
        </p:nvSpPr>
        <p:spPr>
          <a:xfrm>
            <a:off x="374650" y="330835"/>
            <a:ext cx="11626215" cy="615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82FA23-436B-44A6-9984-A61AC07D16B4}"/>
              </a:ext>
            </a:extLst>
          </p:cNvPr>
          <p:cNvSpPr/>
          <p:nvPr/>
        </p:nvSpPr>
        <p:spPr>
          <a:xfrm>
            <a:off x="944880" y="2511425"/>
            <a:ext cx="1315085" cy="499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 과목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19AEE-E974-49BC-BDAB-AFB5DD9DDBCF}"/>
              </a:ext>
            </a:extLst>
          </p:cNvPr>
          <p:cNvSpPr/>
          <p:nvPr/>
        </p:nvSpPr>
        <p:spPr>
          <a:xfrm>
            <a:off x="944880" y="3364230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BD0AD-99F9-4B48-8CCF-595AA8495400}"/>
              </a:ext>
            </a:extLst>
          </p:cNvPr>
          <p:cNvSpPr/>
          <p:nvPr/>
        </p:nvSpPr>
        <p:spPr>
          <a:xfrm>
            <a:off x="944880" y="4158615"/>
            <a:ext cx="1315085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성적조회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4F0A-17A8-4BED-A4C6-8B91297678C7}"/>
              </a:ext>
            </a:extLst>
          </p:cNvPr>
          <p:cNvSpPr/>
          <p:nvPr/>
        </p:nvSpPr>
        <p:spPr>
          <a:xfrm>
            <a:off x="944880" y="4953635"/>
            <a:ext cx="1315085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</a:t>
            </a:r>
            <a:endParaRPr lang="en-US" altLang="ko-KR" dirty="0"/>
          </a:p>
          <a:p>
            <a:pPr algn="ctr"/>
            <a:r>
              <a:rPr lang="ko-KR" altLang="en-US" dirty="0"/>
              <a:t>발급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BE21F4-55CA-4930-9955-85208DE481A1}"/>
              </a:ext>
            </a:extLst>
          </p:cNvPr>
          <p:cNvCxnSpPr>
            <a:cxnSpLocks/>
          </p:cNvCxnSpPr>
          <p:nvPr/>
        </p:nvCxnSpPr>
        <p:spPr>
          <a:xfrm>
            <a:off x="2782570" y="302895"/>
            <a:ext cx="0" cy="618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23963-CE0C-4498-9FF8-C6B044773225}"/>
              </a:ext>
            </a:extLst>
          </p:cNvPr>
          <p:cNvSpPr/>
          <p:nvPr/>
        </p:nvSpPr>
        <p:spPr>
          <a:xfrm>
            <a:off x="2908935" y="1854835"/>
            <a:ext cx="8909050" cy="2092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619B-D641-47C6-B764-9574ED751103}"/>
              </a:ext>
            </a:extLst>
          </p:cNvPr>
          <p:cNvSpPr txBox="1"/>
          <p:nvPr/>
        </p:nvSpPr>
        <p:spPr>
          <a:xfrm>
            <a:off x="463550" y="586740"/>
            <a:ext cx="210756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증명서 발급</a:t>
            </a:r>
            <a:endParaRPr lang="en-US" altLang="ko-KR" dirty="0"/>
          </a:p>
          <a:p>
            <a:pPr algn="ctr"/>
            <a:r>
              <a:rPr lang="ko-KR" altLang="en-US" dirty="0"/>
              <a:t>페이지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260219-0DE9-472D-9A5A-F7B3CFDBF2FF}"/>
              </a:ext>
            </a:extLst>
          </p:cNvPr>
          <p:cNvCxnSpPr>
            <a:cxnSpLocks/>
          </p:cNvCxnSpPr>
          <p:nvPr/>
        </p:nvCxnSpPr>
        <p:spPr>
          <a:xfrm>
            <a:off x="374650" y="1680845"/>
            <a:ext cx="11626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793562-A3D4-428F-B3BE-9F78AF1A82F7}"/>
              </a:ext>
            </a:extLst>
          </p:cNvPr>
          <p:cNvSpPr/>
          <p:nvPr/>
        </p:nvSpPr>
        <p:spPr>
          <a:xfrm>
            <a:off x="10086975" y="3248025"/>
            <a:ext cx="1384935" cy="361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233C8C-167F-47D6-90E4-88E3606E6DAB}"/>
              </a:ext>
            </a:extLst>
          </p:cNvPr>
          <p:cNvSpPr/>
          <p:nvPr/>
        </p:nvSpPr>
        <p:spPr>
          <a:xfrm>
            <a:off x="3192145" y="2237740"/>
            <a:ext cx="111125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37C35F-83D6-4E38-9479-3D3BB2344FA1}"/>
              </a:ext>
            </a:extLst>
          </p:cNvPr>
          <p:cNvSpPr/>
          <p:nvPr/>
        </p:nvSpPr>
        <p:spPr>
          <a:xfrm>
            <a:off x="4211955" y="2222500"/>
            <a:ext cx="111125" cy="977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238E2-6DBF-4A0F-9A80-EFB003071AAF}"/>
              </a:ext>
            </a:extLst>
          </p:cNvPr>
          <p:cNvSpPr txBox="1"/>
          <p:nvPr/>
        </p:nvSpPr>
        <p:spPr>
          <a:xfrm>
            <a:off x="4390390" y="209740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B2A757-A0BC-4CA7-93F9-F6145A6128A5}"/>
              </a:ext>
            </a:extLst>
          </p:cNvPr>
          <p:cNvSpPr txBox="1"/>
          <p:nvPr/>
        </p:nvSpPr>
        <p:spPr>
          <a:xfrm>
            <a:off x="3373120" y="2092325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4FAB9C-C5D6-4E30-8FB6-D633AC1772EC}"/>
              </a:ext>
            </a:extLst>
          </p:cNvPr>
          <p:cNvSpPr/>
          <p:nvPr/>
        </p:nvSpPr>
        <p:spPr>
          <a:xfrm>
            <a:off x="6851015" y="2128520"/>
            <a:ext cx="1512570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매</a:t>
            </a:r>
            <a:endParaRPr lang="en-US" altLang="ko-KR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B3EBB8B6-F1BA-49C1-90DD-5191B6FDF841}"/>
              </a:ext>
            </a:extLst>
          </p:cNvPr>
          <p:cNvSpPr/>
          <p:nvPr/>
        </p:nvSpPr>
        <p:spPr>
          <a:xfrm rot="5400000">
            <a:off x="8166100" y="222186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09E287-4F6D-4AFE-8AB2-66A70EBB480B}"/>
              </a:ext>
            </a:extLst>
          </p:cNvPr>
          <p:cNvSpPr/>
          <p:nvPr/>
        </p:nvSpPr>
        <p:spPr>
          <a:xfrm>
            <a:off x="9792970" y="2146935"/>
            <a:ext cx="170751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 제출용</a:t>
            </a:r>
            <a:endParaRPr lang="en-US" altLang="ko-KR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115754A4-73CD-41E6-B99B-2B8F74A4D8B9}"/>
              </a:ext>
            </a:extLst>
          </p:cNvPr>
          <p:cNvSpPr/>
          <p:nvPr/>
        </p:nvSpPr>
        <p:spPr>
          <a:xfrm rot="5400000">
            <a:off x="11330940" y="225361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CFD55B-9877-4D54-9598-FD965C4037CF}"/>
              </a:ext>
            </a:extLst>
          </p:cNvPr>
          <p:cNvSpPr/>
          <p:nvPr/>
        </p:nvSpPr>
        <p:spPr>
          <a:xfrm>
            <a:off x="6851015" y="2662555"/>
            <a:ext cx="930910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endParaRPr lang="en-US" altLang="ko-KR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88687E2-355D-4E8A-8E4E-7C432BB99CBA}"/>
              </a:ext>
            </a:extLst>
          </p:cNvPr>
          <p:cNvSpPr/>
          <p:nvPr/>
        </p:nvSpPr>
        <p:spPr>
          <a:xfrm rot="5400000">
            <a:off x="7558405" y="276669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AD861-62A0-4C0D-B7D1-B3A90CC8F23C}"/>
              </a:ext>
            </a:extLst>
          </p:cNvPr>
          <p:cNvSpPr/>
          <p:nvPr/>
        </p:nvSpPr>
        <p:spPr>
          <a:xfrm>
            <a:off x="8145145" y="2662555"/>
            <a:ext cx="143573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CNS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45FB5-EEFF-4FF2-82FD-729B74D9ECB0}"/>
              </a:ext>
            </a:extLst>
          </p:cNvPr>
          <p:cNvSpPr txBox="1"/>
          <p:nvPr/>
        </p:nvSpPr>
        <p:spPr>
          <a:xfrm>
            <a:off x="5501005" y="2653030"/>
            <a:ext cx="8769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제출처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ED09D3-4E15-44D7-BFDD-C031AFAFBB5A}"/>
              </a:ext>
            </a:extLst>
          </p:cNvPr>
          <p:cNvSpPr txBox="1"/>
          <p:nvPr/>
        </p:nvSpPr>
        <p:spPr>
          <a:xfrm>
            <a:off x="5501005" y="2120900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발급매수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45ED3D-3901-43EA-9BB7-306926E362DC}"/>
              </a:ext>
            </a:extLst>
          </p:cNvPr>
          <p:cNvSpPr txBox="1"/>
          <p:nvPr/>
        </p:nvSpPr>
        <p:spPr>
          <a:xfrm>
            <a:off x="8479790" y="2101850"/>
            <a:ext cx="64643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7FF0C-DEB3-4727-8D93-9D2315FDE9CB}"/>
              </a:ext>
            </a:extLst>
          </p:cNvPr>
          <p:cNvSpPr txBox="1"/>
          <p:nvPr/>
        </p:nvSpPr>
        <p:spPr>
          <a:xfrm>
            <a:off x="3099435" y="3063240"/>
            <a:ext cx="460057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Noto Sans KR"/>
              </a:rPr>
              <a:t>발급안내</a:t>
            </a:r>
            <a:endParaRPr lang="en-US" altLang="ko-KR" sz="1200" b="0" i="0" dirty="0"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영문증명서는 학교에 영문 이름이 등록되어 있어야 발급가능 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신청 방식에 따라 금액차이는 생길 수 있습니다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증명서상에 용도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발급일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유효 기간이 표기됩니다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전자증명서 발급 이후 </a:t>
            </a: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 및 용도 수정 불가입니다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 및 용도는 한글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영문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,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일반한자로 기재 부탁드립니다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 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이외의 외국어는 지원되지 않으므로 발급 시 폰트가 깨져서 기재됩니다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 err="1">
                <a:solidFill>
                  <a:srgbClr val="525252"/>
                </a:solidFill>
                <a:effectLst/>
                <a:latin typeface="Noto Sans KR"/>
              </a:rPr>
              <a:t>제출처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 및 용도는 최대 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10</a:t>
            </a:r>
            <a:r>
              <a:rPr lang="ko-KR" altLang="en-US" sz="600" b="0" i="0" dirty="0">
                <a:solidFill>
                  <a:srgbClr val="525252"/>
                </a:solidFill>
                <a:effectLst/>
                <a:latin typeface="Noto Sans KR"/>
              </a:rPr>
              <a:t>글자까지 기재 가능합니다</a:t>
            </a:r>
            <a:r>
              <a:rPr lang="en-US" altLang="ko-KR" sz="600" b="0" i="0" dirty="0">
                <a:solidFill>
                  <a:srgbClr val="525252"/>
                </a:solidFill>
                <a:effectLst/>
                <a:latin typeface="Noto Sans KR"/>
              </a:rPr>
              <a:t>..</a:t>
            </a:r>
            <a:endParaRPr lang="ko-KR" altLang="en-US" sz="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5F650D-3F89-4319-B1E8-20BDB048E9E5}"/>
              </a:ext>
            </a:extLst>
          </p:cNvPr>
          <p:cNvSpPr txBox="1"/>
          <p:nvPr/>
        </p:nvSpPr>
        <p:spPr>
          <a:xfrm>
            <a:off x="3099435" y="2582545"/>
            <a:ext cx="16960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수수료 </a:t>
            </a:r>
            <a:r>
              <a:rPr lang="en-US" altLang="ko-KR" dirty="0"/>
              <a:t>2000</a:t>
            </a:r>
            <a:r>
              <a:rPr lang="ko-KR" altLang="en-US" dirty="0"/>
              <a:t>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F0CFD2-E98F-4F72-B4E9-98718B1D863C}"/>
              </a:ext>
            </a:extLst>
          </p:cNvPr>
          <p:cNvSpPr/>
          <p:nvPr/>
        </p:nvSpPr>
        <p:spPr>
          <a:xfrm>
            <a:off x="2908935" y="4135120"/>
            <a:ext cx="8909050" cy="20262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D25FE-5390-47EB-BED6-36264EF18BC7}"/>
              </a:ext>
            </a:extLst>
          </p:cNvPr>
          <p:cNvSpPr txBox="1"/>
          <p:nvPr/>
        </p:nvSpPr>
        <p:spPr>
          <a:xfrm>
            <a:off x="3099435" y="4282440"/>
            <a:ext cx="18821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증명서 신청내역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9FE298C3-B4DA-4125-8FA9-D8A05CA01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32305"/>
              </p:ext>
            </p:extLst>
          </p:nvPr>
        </p:nvGraphicFramePr>
        <p:xfrm>
          <a:off x="3401857" y="4839024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126285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39433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88070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20931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892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4610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발급구분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선택증명서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제출처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6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전자증명서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성적증명서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취업 제출용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LG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CNS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111567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0C2766-E10F-4B85-8481-E622A8617807}"/>
              </a:ext>
            </a:extLst>
          </p:cNvPr>
          <p:cNvSpPr/>
          <p:nvPr/>
        </p:nvSpPr>
        <p:spPr>
          <a:xfrm>
            <a:off x="10526395" y="5288280"/>
            <a:ext cx="644525" cy="227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ECF229-1031-4E51-A056-4BB8574F24E4}"/>
              </a:ext>
            </a:extLst>
          </p:cNvPr>
          <p:cNvSpPr/>
          <p:nvPr/>
        </p:nvSpPr>
        <p:spPr>
          <a:xfrm>
            <a:off x="6780530" y="5669280"/>
            <a:ext cx="1384935" cy="361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3AE539-ADAE-4CF8-9100-F5A251CC6438}"/>
              </a:ext>
            </a:extLst>
          </p:cNvPr>
          <p:cNvSpPr/>
          <p:nvPr/>
        </p:nvSpPr>
        <p:spPr>
          <a:xfrm>
            <a:off x="6775450" y="853440"/>
            <a:ext cx="2900680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증명서를 선택해주세요</a:t>
            </a:r>
            <a:endParaRPr lang="en-US" altLang="ko-KR" dirty="0"/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3BEE0890-7D81-4CBB-8CFB-CD60FDFF94EA}"/>
              </a:ext>
            </a:extLst>
          </p:cNvPr>
          <p:cNvSpPr/>
          <p:nvPr/>
        </p:nvSpPr>
        <p:spPr>
          <a:xfrm rot="5400000">
            <a:off x="9461500" y="937895"/>
            <a:ext cx="140335" cy="141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B6FFC3-6728-4E25-A04C-4A43091AB456}"/>
              </a:ext>
            </a:extLst>
          </p:cNvPr>
          <p:cNvSpPr txBox="1"/>
          <p:nvPr/>
        </p:nvSpPr>
        <p:spPr>
          <a:xfrm>
            <a:off x="5106670" y="826770"/>
            <a:ext cx="142049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증명서 선택</a:t>
            </a:r>
          </a:p>
        </p:txBody>
      </p:sp>
    </p:spTree>
    <p:extLst>
      <p:ext uri="{BB962C8B-B14F-4D97-AF65-F5344CB8AC3E}">
        <p14:creationId xmlns:p14="http://schemas.microsoft.com/office/powerpoint/2010/main" val="38620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255</Paragraphs>
  <Words>397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eunbinson</cp:lastModifiedBy>
  <dc:title>PowerPoint 프레젠테이션</dc:title>
  <cp:version>9.103.103.45589</cp:version>
  <dcterms:modified xsi:type="dcterms:W3CDTF">2022-04-19T11:30:42Z</dcterms:modified>
</cp:coreProperties>
</file>