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70" r:id="rId20"/>
    <p:sldId id="260" r:id="rId21"/>
    <p:sldId id="262" r:id="rId22"/>
    <p:sldId id="263" r:id="rId23"/>
    <p:sldId id="261" r:id="rId24"/>
    <p:sldId id="265" r:id="rId25"/>
    <p:sldId id="266" r:id="rId26"/>
    <p:sldId id="267" r:id="rId27"/>
    <p:sldId id="264" r:id="rId28"/>
    <p:sldId id="269" r:id="rId29"/>
    <p:sldId id="25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704164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920169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16617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83221198467.png"></Relationship><Relationship Id="rId3" Type="http://schemas.openxmlformats.org/officeDocument/2006/relationships/image" Target="../media/fImage10405127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847141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910140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387142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220147147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111152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154157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데이터모델링 미션#1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2022수능성적표 장표에서 1차 정규화까지 논리모델링하기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테스트 데이터로 비교하기</a:t>
            </a:r>
            <a:endParaRPr lang="ko-KR" altLang="en-US"/>
          </a:p>
        </p:txBody>
      </p:sp>
      <p:pic>
        <p:nvPicPr>
          <p:cNvPr id="4" name="그림 22" descr="C:/Users/thswl/AppData/Roaming/PolarisOffice/ETemp/5048_18877312/fImage34704164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89760" y="1825625"/>
            <a:ext cx="8413115" cy="4351655"/>
          </a:xfrm>
          <a:prstGeom prst="rect"/>
          <a:noFill/>
        </p:spPr>
      </p:pic>
      <p:sp>
        <p:nvSpPr>
          <p:cNvPr id="5" name="텍스트 상자 25"/>
          <p:cNvSpPr txBox="1">
            <a:spLocks/>
          </p:cNvSpPr>
          <p:nvPr/>
        </p:nvSpPr>
        <p:spPr>
          <a:xfrm rot="0">
            <a:off x="7715250" y="367665"/>
            <a:ext cx="39471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과목 엔티티에서 기본키인 과목코드 외, 영역코드가 필요할까?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-&gt; 테스트 데이터로 비교함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-&gt; 필요 없을 것으로 판단함, 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최종 설계도의 장점과 단점 찾기</a:t>
            </a:r>
            <a:endParaRPr lang="ko-KR" altLang="en-US"/>
          </a:p>
        </p:txBody>
      </p:sp>
      <p:pic>
        <p:nvPicPr>
          <p:cNvPr id="4" name="그림 23" descr="C:/Users/thswl/AppData/Roaming/PolarisOffice/ETemp/5048_18877312/fImage25920169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6690" y="2364740"/>
            <a:ext cx="9277350" cy="3502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수정 전 엔티티의 단점 찾기</a:t>
            </a:r>
            <a:endParaRPr lang="ko-KR" altLang="en-US"/>
          </a:p>
        </p:txBody>
      </p:sp>
      <p:pic>
        <p:nvPicPr>
          <p:cNvPr id="3" name="그림 27" descr="C:/Users/thswl/AppData/Roaming/PolarisOffice/ETemp/5048_18877312/fImage916617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915" y="2424430"/>
            <a:ext cx="4899025" cy="3276600"/>
          </a:xfrm>
          <a:prstGeom prst="rect"/>
          <a:noFill/>
        </p:spPr>
      </p:pic>
      <p:sp>
        <p:nvSpPr>
          <p:cNvPr id="4" name="텍스트 상자 28"/>
          <p:cNvSpPr txBox="1">
            <a:spLocks/>
          </p:cNvSpPr>
          <p:nvPr/>
        </p:nvSpPr>
        <p:spPr>
          <a:xfrm rot="0">
            <a:off x="6096000" y="2435860"/>
            <a:ext cx="5674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영역 엔티티의 단점을 어떻게 보완할까?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-&gt; 기본키를 과목코드로 수정할 것임(가독성)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-&gt; 영역엔티티를 과목엔티티로 수정할 것임(확장성)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대상 장표에서 속성명 추출</a:t>
            </a:r>
            <a:endParaRPr lang="ko-KR" altLang="en-US"/>
          </a:p>
        </p:txBody>
      </p:sp>
      <p:pic>
        <p:nvPicPr>
          <p:cNvPr id="4" name="내용 개체 틀 5" descr="C:/Users/thswl/AppData/Roaming/PolarisOffice/ETemp/5048_18877312/fImage3683221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3280" y="1825625"/>
            <a:ext cx="4548505" cy="4351655"/>
          </a:xfrm>
          <a:prstGeom prst="rect"/>
          <a:noFill/>
        </p:spPr>
      </p:pic>
      <p:pic>
        <p:nvPicPr>
          <p:cNvPr id="5" name="그림 9" descr="C:/Users/thswl/AppData/Roaming/PolarisOffice/ETemp/5048_18877312/fImage10405127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6520" y="2419350"/>
            <a:ext cx="3637915" cy="3171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1차정규화, 테이블 분리  </a:t>
            </a:r>
            <a:endParaRPr lang="ko-KR" altLang="en-US"/>
          </a:p>
        </p:txBody>
      </p:sp>
      <p:pic>
        <p:nvPicPr>
          <p:cNvPr id="3" name="그림 15" descr="C:/Users/thswl/AppData/Roaming/PolarisOffice/ETemp/5048_18877312/fImage1184714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6610" y="2441575"/>
            <a:ext cx="8019415" cy="2808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1차정규화, 기본키 찾기</a:t>
            </a:r>
            <a:endParaRPr lang="ko-KR" altLang="en-US"/>
          </a:p>
        </p:txBody>
      </p:sp>
      <p:pic>
        <p:nvPicPr>
          <p:cNvPr id="3" name="그림 14" descr="C:/Users/thswl/AppData/Roaming/PolarisOffice/ETemp/5048_18877312/fImage1191014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21205" y="2463165"/>
            <a:ext cx="8136890" cy="2603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1차 정규화, N:M 관계인 경우, 교차테이블 추출하기</a:t>
            </a:r>
            <a:endParaRPr lang="ko-KR" altLang="en-US"/>
          </a:p>
        </p:txBody>
      </p:sp>
      <p:pic>
        <p:nvPicPr>
          <p:cNvPr id="3" name="그림 16" descr="C:/Users/thswl/AppData/Roaming/PolarisOffice/ETemp/5048_18877312/fImage16387142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880" y="3061335"/>
            <a:ext cx="10291445" cy="2202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5. 1차 정규화, 기본키 추가하기</a:t>
            </a:r>
            <a:endParaRPr lang="ko-KR" altLang="en-US"/>
          </a:p>
        </p:txBody>
      </p:sp>
      <p:pic>
        <p:nvPicPr>
          <p:cNvPr id="3" name="그림 17" descr="C:/Users/thswl/AppData/Roaming/PolarisOffice/ETemp/5048_18877312/fImage1722014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5065" y="2660650"/>
            <a:ext cx="9881870" cy="2038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1차 정규화, 관계 정의하기</a:t>
            </a:r>
            <a:endParaRPr lang="ko-KR" altLang="en-US"/>
          </a:p>
        </p:txBody>
      </p:sp>
      <p:pic>
        <p:nvPicPr>
          <p:cNvPr id="3" name="그림 18" descr="C:/Users/thswl/AppData/Roaming/PolarisOffice/ETemp/5048_18877312/fImage2011115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9025" y="2551430"/>
            <a:ext cx="10008235" cy="2357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7. 1차 정규화, 속성명 알맞게 수정하기 </a:t>
            </a:r>
            <a:endParaRPr lang="ko-KR" altLang="en-US"/>
          </a:p>
        </p:txBody>
      </p:sp>
      <p:pic>
        <p:nvPicPr>
          <p:cNvPr id="3" name="그림 19" descr="C:/Users/thswl/AppData/Roaming/PolarisOffice/ETemp/5048_18877312/fImage2115415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8080" y="2628900"/>
            <a:ext cx="9902190" cy="248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