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8" r:id="rId35"/>
    <p:sldMasterId id="2147483719" r:id="rId37"/>
    <p:sldMasterId id="2147483720" r:id="rId39"/>
  </p:sldMasterIdLst>
  <p:notesMasterIdLst>
    <p:notesMasterId r:id="rId43"/>
  </p:notesMasterIdLst>
  <p:handoutMasterIdLst>
    <p:handoutMasterId r:id="rId41"/>
  </p:handoutMasterIdLst>
  <p:sldIdLst>
    <p:sldId id="256" r:id="rId45"/>
    <p:sldId id="257" r:id="rId46"/>
    <p:sldId id="258" r:id="rId47"/>
    <p:sldId id="261" r:id="rId48"/>
    <p:sldId id="272" r:id="rId49"/>
    <p:sldId id="273" r:id="rId50"/>
    <p:sldId id="274" r:id="rId51"/>
    <p:sldId id="275" r:id="rId52"/>
    <p:sldId id="260" r:id="rId53"/>
    <p:sldId id="270" r:id="rId54"/>
    <p:sldId id="264" r:id="rId55"/>
    <p:sldId id="265" r:id="rId56"/>
    <p:sldId id="266" r:id="rId57"/>
    <p:sldId id="267" r:id="rId58"/>
    <p:sldId id="268" r:id="rId59"/>
    <p:sldId id="269" r:id="rId60"/>
    <p:sldId id="271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handoutMaster" Target="handoutMasters/handoutMaster1.xml"></Relationship><Relationship Id="rId43" Type="http://schemas.openxmlformats.org/officeDocument/2006/relationships/notesMaster" Target="notesMasters/notesMaster1.xml"></Relationship><Relationship Id="rId45" Type="http://schemas.openxmlformats.org/officeDocument/2006/relationships/slide" Target="slides/slide1.xml"></Relationship><Relationship Id="rId46" Type="http://schemas.openxmlformats.org/officeDocument/2006/relationships/slide" Target="slides/slide2.xml"></Relationship><Relationship Id="rId47" Type="http://schemas.openxmlformats.org/officeDocument/2006/relationships/slide" Target="slides/slide3.xml"></Relationship><Relationship Id="rId48" Type="http://schemas.openxmlformats.org/officeDocument/2006/relationships/slide" Target="slides/slide4.xml"></Relationship><Relationship Id="rId49" Type="http://schemas.openxmlformats.org/officeDocument/2006/relationships/slide" Target="slides/slide5.xml"></Relationship><Relationship Id="rId50" Type="http://schemas.openxmlformats.org/officeDocument/2006/relationships/slide" Target="slides/slide6.xml"></Relationship><Relationship Id="rId51" Type="http://schemas.openxmlformats.org/officeDocument/2006/relationships/slide" Target="slides/slide7.xml"></Relationship><Relationship Id="rId52" Type="http://schemas.openxmlformats.org/officeDocument/2006/relationships/slide" Target="slides/slide8.xml"></Relationship><Relationship Id="rId53" Type="http://schemas.openxmlformats.org/officeDocument/2006/relationships/slide" Target="slides/slide9.xml"></Relationship><Relationship Id="rId54" Type="http://schemas.openxmlformats.org/officeDocument/2006/relationships/slide" Target="slides/slide10.xml"></Relationship><Relationship Id="rId55" Type="http://schemas.openxmlformats.org/officeDocument/2006/relationships/slide" Target="slides/slide11.xml"></Relationship><Relationship Id="rId56" Type="http://schemas.openxmlformats.org/officeDocument/2006/relationships/slide" Target="slides/slide12.xml"></Relationship><Relationship Id="rId57" Type="http://schemas.openxmlformats.org/officeDocument/2006/relationships/slide" Target="slides/slide13.xml"></Relationship><Relationship Id="rId58" Type="http://schemas.openxmlformats.org/officeDocument/2006/relationships/slide" Target="slides/slide14.xml"></Relationship><Relationship Id="rId59" Type="http://schemas.openxmlformats.org/officeDocument/2006/relationships/slide" Target="slides/slide15.xml"></Relationship><Relationship Id="rId60" Type="http://schemas.openxmlformats.org/officeDocument/2006/relationships/slide" Target="slides/slide16.xml"></Relationship><Relationship Id="rId61" Type="http://schemas.openxmlformats.org/officeDocument/2006/relationships/slide" Target="slides/slide17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2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2541966500.png"></Relationship><Relationship Id="rId3" Type="http://schemas.openxmlformats.org/officeDocument/2006/relationships/image" Target="../media/fImage337691979169.png"></Relationship><Relationship Id="rId4" Type="http://schemas.openxmlformats.org/officeDocument/2006/relationships/slideLayout" Target="../slideLayouts/slideLayout1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27571995724.png"></Relationship><Relationship Id="rId3" Type="http://schemas.openxmlformats.org/officeDocument/2006/relationships/slideLayout" Target="../slideLayouts/slideLayout1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89932011478.png"></Relationship><Relationship Id="rId3" Type="http://schemas.openxmlformats.org/officeDocument/2006/relationships/slideLayout" Target="../slideLayouts/slideLayout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07082039358.png"></Relationship><Relationship Id="rId3" Type="http://schemas.openxmlformats.org/officeDocument/2006/relationships/slideLayout" Target="../slideLayouts/slideLayout13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0452056962.png"></Relationship><Relationship Id="rId3" Type="http://schemas.openxmlformats.org/officeDocument/2006/relationships/slideLayout" Target="../slideLayouts/slideLayout13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77382074464.png"></Relationship><Relationship Id="rId3" Type="http://schemas.openxmlformats.org/officeDocument/2006/relationships/slideLayout" Target="../slideLayouts/slideLayout1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027711941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51011018467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78831146334.png"></Relationship><Relationship Id="rId3" Type="http://schemas.openxmlformats.org/officeDocument/2006/relationships/image" Target="../media/fImage1835015841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0599156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5245164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5041696500.png"></Relationship><Relationship Id="rId3" Type="http://schemas.openxmlformats.org/officeDocument/2006/relationships/image" Target="../media/fImage30866170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2011785724.png"></Relationship><Relationship Id="rId3" Type="http://schemas.openxmlformats.org/officeDocument/2006/relationships/image" Target="../media/fImage57057179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데이터모델링 미션#2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  <a:tabLst>
                <a:tab pos="3239770" algn="l"/>
              </a:tabLst>
            </a:pPr>
            <a:r>
              <a:rPr lang="ko-KR" altLang="en-US"/>
              <a:t>2022 수능성적표 3차 정규화 적용해 논리, 물리모델링하기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JDBC 미션#1</a:t>
            </a:r>
            <a:endParaRPr lang="ko-KR" altLang="en-US" sz="60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JDBC 5단계에 따라 SQL문 결과 확인하기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A014손은빈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1. JDBC 1단계 - 드라이버 로딩하기 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5422265"/>
            <a:ext cx="8432800" cy="1062355"/>
          </a:xfrm>
          <a:prstGeom prst="rect"/>
          <a:noFill/>
        </p:spPr>
      </p:pic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2900" y="1694180"/>
            <a:ext cx="6424295" cy="3735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2. JDBC 2단계 - 연결 생성하기  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8000" y="1689100"/>
            <a:ext cx="8634730" cy="1858645"/>
          </a:xfrm>
          <a:prstGeom prst="rect"/>
          <a:noFill/>
        </p:spPr>
      </p:pic>
      <p:sp>
        <p:nvSpPr>
          <p:cNvPr id="5" name="텍스트 상자 12"/>
          <p:cNvSpPr txBox="1">
            <a:spLocks/>
          </p:cNvSpPr>
          <p:nvPr/>
        </p:nvSpPr>
        <p:spPr>
          <a:xfrm rot="0">
            <a:off x="3795395" y="4069080"/>
            <a:ext cx="45440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드라이버 매니저가 다양한 DBMS로 접근할 수 있도록 도움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3. JDBC 3단계 - 업무별 SQL작성하기 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065" y="1689735"/>
            <a:ext cx="7581265" cy="3268980"/>
          </a:xfrm>
          <a:prstGeom prst="rect"/>
          <a:noFill/>
        </p:spPr>
      </p:pic>
      <p:sp>
        <p:nvSpPr>
          <p:cNvPr id="5" name="텍스트 상자 13"/>
          <p:cNvSpPr txBox="1">
            <a:spLocks/>
          </p:cNvSpPr>
          <p:nvPr/>
        </p:nvSpPr>
        <p:spPr>
          <a:xfrm rot="0">
            <a:off x="3651885" y="5290820"/>
            <a:ext cx="4917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Statement는 데이터베이스로 쿼리를 보내는 길이고, ResultSet은 데이터베이스로부터 결과가 오는 길임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4. JDBC 4단계 - 결과 확인하기 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2500" y="1692910"/>
            <a:ext cx="7732395" cy="2541905"/>
          </a:xfrm>
          <a:prstGeom prst="rect"/>
          <a:noFill/>
        </p:spPr>
      </p:pic>
      <p:sp>
        <p:nvSpPr>
          <p:cNvPr id="5" name="텍스트 상자 14"/>
          <p:cNvSpPr txBox="1">
            <a:spLocks/>
          </p:cNvSpPr>
          <p:nvPr/>
        </p:nvSpPr>
        <p:spPr>
          <a:xfrm rot="0">
            <a:off x="3422015" y="4658360"/>
            <a:ext cx="5391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데이터베이스에</a:t>
            </a:r>
            <a:r>
              <a:rPr lang="ko-KR" sz="1800">
                <a:latin typeface="맑은 고딕" charset="0"/>
                <a:ea typeface="맑은 고딕" charset="0"/>
              </a:rPr>
              <a:t> 저장한 레코드의 자료형과 인덱스를 사용해 첫번째 행부터 마지막 행까지 결과를 가져옴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5. JDBC 5단계 - 자원 반환하기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81580" y="1684655"/>
            <a:ext cx="7232015" cy="1417955"/>
          </a:xfrm>
          <a:prstGeom prst="rect"/>
          <a:noFill/>
        </p:spPr>
      </p:pic>
      <p:sp>
        <p:nvSpPr>
          <p:cNvPr id="5" name="텍스트 상자 15"/>
          <p:cNvSpPr txBox="1">
            <a:spLocks/>
          </p:cNvSpPr>
          <p:nvPr/>
        </p:nvSpPr>
        <p:spPr>
          <a:xfrm rot="0">
            <a:off x="4039870" y="363791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데이터베이스로의 연결과 쿼리전송, 결과값 저장을 위해 쓴 자원들은 공유자원이므로 반드시 반환해야 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6. 실행 결과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7745" y="1688465"/>
            <a:ext cx="10168255" cy="3601085"/>
          </a:xfrm>
          <a:prstGeom prst="rect"/>
          <a:noFill/>
        </p:spPr>
      </p:pic>
      <p:sp>
        <p:nvSpPr>
          <p:cNvPr id="4" name="텍스트 상자 16"/>
          <p:cNvSpPr txBox="1">
            <a:spLocks/>
          </p:cNvSpPr>
          <p:nvPr/>
        </p:nvSpPr>
        <p:spPr>
          <a:xfrm rot="0">
            <a:off x="2961640" y="5362575"/>
            <a:ext cx="62693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특정 부서(IT)의 사원번호, 이름, 급여를 확인함.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총 5명의 정보를 확인함.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3차 정규화 - 영역명 속성을 분리함</a:t>
            </a:r>
            <a:endParaRPr lang="ko-KR" altLang="en-US"/>
          </a:p>
        </p:txBody>
      </p:sp>
      <p:pic>
        <p:nvPicPr>
          <p:cNvPr id="3" name="그림 5" descr="C:/Users/thswl/AppData/Roaming/PolarisOffice/ETemp/1864_21741864/fImage6027711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5895" y="1698625"/>
            <a:ext cx="11840845" cy="4906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물리모델링 - 영문컬럼명, 데이터타입, 제약조건, 시퀀스 추가함</a:t>
            </a:r>
            <a:endParaRPr lang="ko-KR" altLang="en-US"/>
          </a:p>
        </p:txBody>
      </p:sp>
      <p:pic>
        <p:nvPicPr>
          <p:cNvPr id="4" name="그림 3" descr="C:/Users/thswl/AppData/Roaming/PolarisOffice/ETemp/1864_21741864/fImage4510110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2950" y="2193925"/>
            <a:ext cx="10707370" cy="3392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샘플데이터 입력값 정하기</a:t>
            </a:r>
            <a:endParaRPr lang="ko-KR" altLang="en-US"/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8345" y="2004695"/>
            <a:ext cx="10735310" cy="2848610"/>
          </a:xfrm>
          <a:prstGeom prst="rect"/>
          <a:noFill/>
        </p:spPr>
      </p:pic>
      <p:pic>
        <p:nvPicPr>
          <p:cNvPr id="5" name="그림 3" descr="C:/Users/thswl/AppData/Roaming/PolarisOffice/ETemp/1864_21741864/fImage1835015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2945" y="4857750"/>
            <a:ext cx="5706110" cy="1715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DDL, DML시험하고 물리 모델링 수정하기</a:t>
            </a:r>
            <a:endParaRPr lang="ko-KR" altLang="en-US"/>
          </a:p>
        </p:txBody>
      </p:sp>
      <p:pic>
        <p:nvPicPr>
          <p:cNvPr id="4" name="그림 1" descr="C:/Users/thswl/AppData/Roaming/PolarisOffice/ETemp/1864_21741864/fImage705991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76575" y="1703070"/>
            <a:ext cx="8811260" cy="371792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316230" y="2559050"/>
            <a:ext cx="276098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 인서트 오류 발생함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-&gt;데이터형 크기 수정함(성명, 출신고교, 과목명, 영역명)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-&gt;속성의 널체크 수정함(학생_성적 테이블의 과목코드를 NULL값 입력 가능하도록 함)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exERD 사용해 쿼리문 생성하기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이클립스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&gt; exERD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&gt; 포워드엔지니어링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5" descr="C:/Users/thswl/AppData/Roaming/PolarisOffice/ETemp/1864_21741864/fImage5524516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2690" y="1409065"/>
            <a:ext cx="5690235" cy="5190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6. 테스트데이터 INSERT하고 확인하기</a:t>
            </a:r>
            <a:endParaRPr lang="ko-KR" altLang="en-US"/>
          </a:p>
        </p:txBody>
      </p:sp>
      <p:pic>
        <p:nvPicPr>
          <p:cNvPr id="4" name="그림 6" descr="C:/Users/thswl/AppData/Roaming/PolarisOffice/ETemp/1864_21741864/fImage2450416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38705" y="1410335"/>
            <a:ext cx="2708275" cy="5362575"/>
          </a:xfrm>
          <a:prstGeom prst="rect"/>
          <a:noFill/>
        </p:spPr>
      </p:pic>
      <p:pic>
        <p:nvPicPr>
          <p:cNvPr id="5" name="그림 7" descr="C:/Users/thswl/AppData/Roaming/PolarisOffice/ETemp/1864_21741864/fImage30866170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9065"/>
            <a:ext cx="2998470" cy="5348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6. 테스트데이터 INSERT하고 확인하기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10" descr="C:/Users/thswl/AppData/Roaming/PolarisOffice/ETemp/1864_21741864/fImage1420117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82615" y="2995295"/>
            <a:ext cx="5944235" cy="2077085"/>
          </a:xfrm>
          <a:prstGeom prst="rect"/>
          <a:noFill/>
        </p:spPr>
      </p:pic>
      <p:pic>
        <p:nvPicPr>
          <p:cNvPr id="7" name="그림 11" descr="C:/Users/thswl/AppData/Roaming/PolarisOffice/ETemp/1864_21741864/fImage57057179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130" y="1696720"/>
            <a:ext cx="5147945" cy="4658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