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6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62" r:id="rId20"/>
    <p:sldId id="265" r:id="rId21"/>
    <p:sldId id="263" r:id="rId22"/>
    <p:sldId id="257" r:id="rId23"/>
    <p:sldId id="258" r:id="rId24"/>
    <p:sldId id="264" r:id="rId25"/>
    <p:sldId id="259" r:id="rId26"/>
    <p:sldId id="267" r:id="rId27"/>
    <p:sldId id="26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560714341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19101528467.png"></Relationship><Relationship Id="rId3" Type="http://schemas.openxmlformats.org/officeDocument/2006/relationships/image" Target="../media/fImage282571536334.png"></Relationship><Relationship Id="rId4" Type="http://schemas.openxmlformats.org/officeDocument/2006/relationships/image" Target="../media/fImage200781546500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45101409169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416061445724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23851601478.png"></Relationship><Relationship Id="rId3" Type="http://schemas.openxmlformats.org/officeDocument/2006/relationships/image" Target="../media/fImage375621699358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87051656962.png"></Relationship><Relationship Id="rId3" Type="http://schemas.openxmlformats.org/officeDocument/2006/relationships/image" Target="../media/fImage209121664464.png"></Relationship><Relationship Id="rId4" Type="http://schemas.openxmlformats.org/officeDocument/2006/relationships/image" Target="../media/fImage576641685705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WEB 미션#2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A014손은빈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출력 페이지 화면설계하고 html로 구현하기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1. 개요서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574611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SNS, 익명 보장 의사소통, 캠핑장 을 찾고 등록하는 서비스 등에 대한 아이디어가 나옴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피드백을 바탕으로 2,30대를 대상으로 한 캠핑 정보 공유 서비스를 기획함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피드백을 반영해 입력장표와 연결해 출력장표를 가상으로 구현해보기로 합의함</a:t>
            </a:r>
            <a:endParaRPr lang="ko-KR" altLang="en-US"/>
          </a:p>
        </p:txBody>
      </p:sp>
      <p:pic>
        <p:nvPicPr>
          <p:cNvPr id="4" name="그림 13" descr="C:/Users/thswl/AppData/Roaming/PolarisOffice/ETemp/18284_6793400/fImage25607143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70980" y="1803400"/>
            <a:ext cx="4777740" cy="43497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1-1) 피드백 전 브레인스토밍</a:t>
            </a:r>
            <a:endParaRPr lang="ko-KR" altLang="en-US"/>
          </a:p>
        </p:txBody>
      </p:sp>
      <p:pic>
        <p:nvPicPr>
          <p:cNvPr id="4" name="그림 15" descr="C:/Users/thswl/AppData/Roaming/PolarisOffice/ETemp/18284_6793400/fImage21910152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54400" y="3674745"/>
            <a:ext cx="5497830" cy="3098165"/>
          </a:xfrm>
          <a:prstGeom prst="rect"/>
          <a:noFill/>
        </p:spPr>
      </p:pic>
      <p:pic>
        <p:nvPicPr>
          <p:cNvPr id="5" name="그림 16" descr="C:/Users/thswl/AppData/Roaming/PolarisOffice/ETemp/18284_6793400/fImage28257153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8200" y="1695450"/>
            <a:ext cx="2604770" cy="5067935"/>
          </a:xfrm>
          <a:prstGeom prst="rect"/>
          <a:noFill/>
        </p:spPr>
      </p:pic>
      <p:pic>
        <p:nvPicPr>
          <p:cNvPr id="6" name="그림 17" descr="C:/Users/thswl/AppData/Roaming/PolarisOffice/ETemp/18284_6793400/fImage20078154650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904605" y="248920"/>
            <a:ext cx="2458085" cy="65347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2. 화면 설계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1) 입력장표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1-1) 캠핑장 등록 입력 장표 =&gt; 피드백 반영해 수정함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2) 출력장표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2-1) 캠핑장 목록보기 출력 장표 =&gt; 테마별, 지역별로 기획함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2-2)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캠핑장 등록 입력 장표를 참고해 검색부를 추가함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2.1 캠핑장 등록장표 수정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8382635" cy="4352290"/>
          </a:xfrm>
          <a:prstGeom prst="rect"/>
        </p:spPr>
        <p:txBody>
          <a:bodyPr wrap="square" lIns="91440" tIns="45720" rIns="91440" bIns="45720" numCol="1" vert="horz" anchor="t">
            <a:normAutofit fontScale="775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제목이 있음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복수개의 사진을 업로드함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이름, 사업장번호, 주소를 입력하되 주소는 검색함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소개글을 입력함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야영장종류, 캠핑장구분, 부대시설을 선택함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기타 부대시설 자유입력함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편의시설별 상세 개수를 입력함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공통 부터가 있음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6" name="그림 10" descr="C:/Users/thswl/AppData/Roaming/PolarisOffice/ETemp/18284_6793400/fImage24510140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24010" y="-635"/>
            <a:ext cx="2973070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2.2 캠핑장 목록보기 장표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925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로고와 로그인, 회원가입 바가 있음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네비게이션 바에서 캠핑을 4가지로 분류함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테마별, 지역별로 출력함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1행에 2개 박스를 출력함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대표 업장 사진과 테마별, 지역별 제목을 출력함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푸터가 있음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14" descr="C:/Users/thswl/AppData/Roaming/PolarisOffice/ETemp/18284_6793400/fImage141606144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97645" y="15240"/>
            <a:ext cx="3094355" cy="68694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3. html, css 작성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입력장표 수정안, 출력장표를 가상으로 구현함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Html문서를 장표 구조에 맞춰 작성, 필요한 속성 적용함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Class, id별로 스타일 적용함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Bootstrab5 활용함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3-1) 입력장표 수정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661098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피드백 반영한 캠핑장 등록 장표 구조 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체크박스 활용함 </a:t>
            </a:r>
            <a:endParaRPr lang="ko-KR" altLang="en-US"/>
          </a:p>
        </p:txBody>
      </p:sp>
      <p:pic>
        <p:nvPicPr>
          <p:cNvPr id="4" name="그림 19" descr="C:/Users/thswl/AppData/Roaming/PolarisOffice/ETemp/18284_6793400/fImage22385160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519035" y="0"/>
            <a:ext cx="4659630" cy="6858635"/>
          </a:xfrm>
          <a:prstGeom prst="rect"/>
          <a:noFill/>
        </p:spPr>
      </p:pic>
      <p:pic>
        <p:nvPicPr>
          <p:cNvPr id="5" name="그림 24" descr="C:/Users/thswl/AppData/Roaming/PolarisOffice/ETemp/18284_6793400/fImage3756216993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90900" y="3124200"/>
            <a:ext cx="4048760" cy="37344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3-2) 출력장표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77730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테마별, 지역별로 캠핑장 출력하는 메인화면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class, id별로 style 적용함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Bootstrab5 활용함</a:t>
            </a:r>
            <a:endParaRPr lang="ko-KR" altLang="en-US"/>
          </a:p>
        </p:txBody>
      </p:sp>
      <p:pic>
        <p:nvPicPr>
          <p:cNvPr id="4" name="그림 20" descr="C:/Users/thswl/AppData/Roaming/PolarisOffice/ETemp/18284_6793400/fImage18705165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67800" y="266700"/>
            <a:ext cx="3151505" cy="3391535"/>
          </a:xfrm>
          <a:prstGeom prst="rect"/>
          <a:noFill/>
        </p:spPr>
      </p:pic>
      <p:pic>
        <p:nvPicPr>
          <p:cNvPr id="5" name="그림 21" descr="C:/Users/thswl/AppData/Roaming/PolarisOffice/ETemp/18284_6793400/fImage2091216644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86850" y="3657600"/>
            <a:ext cx="3127375" cy="3181985"/>
          </a:xfrm>
          <a:prstGeom prst="rect"/>
          <a:noFill/>
        </p:spPr>
      </p:pic>
      <p:pic>
        <p:nvPicPr>
          <p:cNvPr id="6" name="그림 23" descr="C:/Users/thswl/AppData/Roaming/PolarisOffice/ETemp/18284_6793400/fImage57664168570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33850" y="3009900"/>
            <a:ext cx="5048885" cy="38296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eunbinson</dc:creator>
  <cp:lastModifiedBy>eunbinson</cp:lastModifiedBy>
  <dc:title>PowerPoint 프레젠테이션</dc:title>
  <cp:version>9.103.103.45589</cp:version>
</cp:coreProperties>
</file>