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4DCC-8546-48D7-AD50-668BD7A85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7103F-8E94-46A6-84F9-1A8E32A6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B67D7-DD5D-47F0-A627-75A33EB1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CD4B9-E85E-4CBB-98E1-0E9DAC2F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6C331-BA8C-4F42-BAC4-55CB9D49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7139-0C57-45E0-9468-C39AD8E8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E17CB-0252-46D4-8D61-1A9DA73E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10B72-BC8A-415E-838B-93093B98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2D66-01D4-4A90-9590-041C5E9F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8C129-26CC-4C4D-8EE7-0FF358EE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4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B6E16-26AF-4F68-B29F-83B040B11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5720E4-D600-4CF8-814C-EE63D0D8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A0E88-7334-485E-8BFF-33AD0E67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DE21A-B594-483B-A49D-FE84E163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735E5-ADAA-4F3E-858E-F5C12BF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CA65A-7BDF-4CB6-86B4-310567A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C5CD8-6A97-418C-B20F-869F1EE9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67F5A-D352-4A88-B2A0-AD5D0ED3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F4B99-F83B-45E0-B84E-899E0CDF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EF2B0-2438-472B-AB76-AC31967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ECB04-66D4-4A89-95EE-27326C6C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A7F8C-EA0E-4FE6-9E34-A3D629F0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FE0AC-1D2E-4153-9693-666DAC5A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84C80-049A-417D-BDC1-8B7C596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BD47A-C556-429C-A4E5-AABD0B4B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FE1E-FB00-4FE7-A87B-A45FEA8E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20E7D-7480-451F-AB9D-6FFBFF8F9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10AAF-4075-4314-909F-00F937218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D446E-8761-4BC5-8B1A-1DE3909E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79433-F679-44CA-AD78-6382860F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6469B-D429-4363-8AAE-BA552B2C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811A-497A-4C79-A3BE-CC2AB50E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45F2E-4980-4BE3-8C20-94464C02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8AB76-496F-4768-82F7-16390451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7ACF7-B2CF-4B67-8154-22AD7D8B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8084EC-3802-4313-922C-E4FCEA5F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2594B9-6566-4431-89F6-76E73570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0265F-7FC4-4319-BD1C-59E0E0E5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181F1-33B3-499A-9723-49428FA3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E1DFA-B27A-4B84-8533-9CE98A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26F931-22CB-46AA-A3E3-FF7F8026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3C0FE0-356A-41EE-B045-0365A98C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6D044-493B-426E-A114-072E1D7D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072FCD-3AF7-4B33-B98F-02069818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ABA5BE-FE2F-434F-AD53-6FB6935F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15269-14CD-4CBE-A0A8-4CA20977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7A62-81CC-46C4-AE09-8A1FBF3E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A1AF3-932F-4F73-868C-FD62524B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216C3-4D52-4306-957D-A5B92662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9751-9E70-457D-B71D-2992A57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50F07-E3FB-4332-BC10-4921A98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0C181-6EA5-4A7C-A12D-75BB8E7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2BA57-FE44-4FB9-906D-29ECA2EA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098E7-3A6C-49B6-A8BA-4C5E77E62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F5730-568D-4A47-B4BA-0E0AAC39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12819-0623-41B4-BC59-A980D5AA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4C730-5300-4C42-9188-DDD8FB03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A1A18-7913-497E-91F4-AC63C17E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29125E-3326-4618-944D-CAC2A0F5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2FCF7-FFD5-4068-BD53-6DBE0C29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C6C33-6348-4111-9907-BEEEB9ECA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1FE0-CDE9-4D08-A986-29DAAB81A7D5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EDE35-337E-4AB6-BCC6-D3F19AAD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36DD8-4031-4820-B952-C7387DB3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6543-CE23-4440-A69F-6AB7A2B0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096BD-4D79-4DC0-BD39-76446F4D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JSON(JavaScript Object Notation)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9D3BA-10E4-4EDC-BE73-B5D6C14D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자바스크립트 객체 문법으로 구조화된 데이터를 표현하기 위한 텍스트기반 표준 데이터 포맷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웹에서 데이터를 주고 받을 때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자바스크립트에서 파생되었으나 프로그래밍 언어나 플랫폼에 독립적</a:t>
            </a:r>
          </a:p>
        </p:txBody>
      </p:sp>
    </p:spTree>
    <p:extLst>
      <p:ext uri="{BB962C8B-B14F-4D97-AF65-F5344CB8AC3E}">
        <p14:creationId xmlns:p14="http://schemas.microsoft.com/office/powerpoint/2010/main" val="1702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1E1E-14B3-43A2-9426-68E6FC0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기본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CBFCE-EDFA-4CF9-98A3-A6F6B10E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Inter"/>
              </a:rPr>
              <a:t>JSON</a:t>
            </a:r>
            <a:r>
              <a:rPr lang="ko-KR" altLang="en-US" b="0" i="0" dirty="0">
                <a:effectLst/>
                <a:latin typeface="Inter"/>
              </a:rPr>
              <a:t>은 </a:t>
            </a:r>
            <a:r>
              <a:rPr lang="en-US" altLang="ko-KR" b="0" i="0" dirty="0">
                <a:effectLst/>
                <a:latin typeface="Inter"/>
              </a:rPr>
              <a:t>JSON</a:t>
            </a:r>
            <a:r>
              <a:rPr lang="ko-KR" altLang="en-US" b="0" i="0" dirty="0">
                <a:effectLst/>
                <a:latin typeface="Inter"/>
              </a:rPr>
              <a:t>내부에 포함할 수 있는 모든 형태의 데이터 타입을 취할 수 있음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Inter"/>
              </a:rPr>
              <a:t>-</a:t>
            </a:r>
            <a:r>
              <a:rPr lang="ko-KR" altLang="en-US" dirty="0">
                <a:latin typeface="Inter"/>
              </a:rPr>
              <a:t>수</a:t>
            </a:r>
            <a:r>
              <a:rPr lang="en-US" altLang="ko-KR" dirty="0">
                <a:latin typeface="Inter"/>
              </a:rPr>
              <a:t>(NUMBER)</a:t>
            </a:r>
          </a:p>
          <a:p>
            <a:pPr marL="0" indent="0">
              <a:buNone/>
            </a:pPr>
            <a:r>
              <a:rPr lang="en-US" altLang="ko-KR" dirty="0">
                <a:latin typeface="Inter"/>
              </a:rPr>
              <a:t>-</a:t>
            </a:r>
            <a:r>
              <a:rPr lang="ko-KR" altLang="en-US" dirty="0">
                <a:latin typeface="Inter"/>
              </a:rPr>
              <a:t>문자열</a:t>
            </a:r>
            <a:r>
              <a:rPr lang="en-US" altLang="ko-KR" dirty="0">
                <a:latin typeface="Inter"/>
              </a:rPr>
              <a:t>(String)</a:t>
            </a:r>
          </a:p>
          <a:p>
            <a:pPr marL="0" indent="0">
              <a:buNone/>
            </a:pPr>
            <a:r>
              <a:rPr lang="en-US" altLang="ko-KR" dirty="0">
                <a:latin typeface="Inter"/>
              </a:rPr>
              <a:t>-</a:t>
            </a:r>
            <a:r>
              <a:rPr lang="ko-KR" altLang="en-US" dirty="0">
                <a:latin typeface="Inter"/>
              </a:rPr>
              <a:t>참</a:t>
            </a:r>
            <a:r>
              <a:rPr lang="en-US" altLang="ko-KR" dirty="0">
                <a:latin typeface="Inter"/>
              </a:rPr>
              <a:t>/</a:t>
            </a:r>
            <a:r>
              <a:rPr lang="ko-KR" altLang="en-US" dirty="0">
                <a:latin typeface="Inter"/>
              </a:rPr>
              <a:t>거짓</a:t>
            </a:r>
            <a:r>
              <a:rPr lang="en-US" altLang="ko-KR" dirty="0">
                <a:latin typeface="Inter"/>
              </a:rPr>
              <a:t>(Boolean)</a:t>
            </a:r>
          </a:p>
          <a:p>
            <a:pPr marL="0" indent="0">
              <a:buNone/>
            </a:pPr>
            <a:r>
              <a:rPr lang="en-US" altLang="ko-KR" dirty="0">
                <a:latin typeface="Inter"/>
              </a:rPr>
              <a:t>-</a:t>
            </a:r>
            <a:r>
              <a:rPr lang="ko-KR" altLang="en-US" dirty="0">
                <a:latin typeface="Inter"/>
              </a:rPr>
              <a:t>배열</a:t>
            </a:r>
            <a:r>
              <a:rPr lang="en-US" altLang="ko-KR" dirty="0">
                <a:latin typeface="Inter"/>
              </a:rPr>
              <a:t>(Array)</a:t>
            </a:r>
          </a:p>
          <a:p>
            <a:pPr marL="0" indent="0">
              <a:buNone/>
            </a:pPr>
            <a:r>
              <a:rPr lang="en-US" altLang="ko-KR" dirty="0">
                <a:latin typeface="Inter"/>
              </a:rPr>
              <a:t>-</a:t>
            </a:r>
            <a:r>
              <a:rPr lang="ko-KR" altLang="en-US" dirty="0">
                <a:latin typeface="Inter"/>
              </a:rPr>
              <a:t>객체</a:t>
            </a:r>
            <a:r>
              <a:rPr lang="en-US" altLang="ko-KR" dirty="0">
                <a:latin typeface="Inter"/>
              </a:rPr>
              <a:t>(Object)</a:t>
            </a:r>
          </a:p>
          <a:p>
            <a:pPr marL="0" indent="0">
              <a:buNone/>
            </a:pPr>
            <a:r>
              <a:rPr lang="en-US" altLang="ko-KR" dirty="0">
                <a:latin typeface="Inter"/>
              </a:rPr>
              <a:t>-Null</a:t>
            </a:r>
          </a:p>
        </p:txBody>
      </p:sp>
    </p:spTree>
    <p:extLst>
      <p:ext uri="{BB962C8B-B14F-4D97-AF65-F5344CB8AC3E}">
        <p14:creationId xmlns:p14="http://schemas.microsoft.com/office/powerpoint/2010/main" val="29438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1483-DAB7-488F-87ED-3F3FCAC3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  <a:r>
              <a:rPr lang="ko-KR" altLang="en-US" dirty="0"/>
              <a:t>장바구니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98F25-DA27-4D12-9603-F08D94CA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갈 곳</a:t>
            </a:r>
            <a:r>
              <a:rPr lang="en-US" altLang="ko-KR" dirty="0"/>
              <a:t>” : “</a:t>
            </a:r>
            <a:r>
              <a:rPr lang="ko-KR" altLang="en-US" dirty="0"/>
              <a:t>이마트</a:t>
            </a:r>
            <a:r>
              <a:rPr lang="en-US" altLang="ko-KR" dirty="0"/>
              <a:t>”, </a:t>
            </a:r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봉투 필요</a:t>
            </a:r>
            <a:r>
              <a:rPr lang="en-US" altLang="ko-KR" dirty="0"/>
              <a:t>” : true, </a:t>
            </a:r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과일</a:t>
            </a:r>
            <a:r>
              <a:rPr lang="en-US" altLang="ko-KR" dirty="0"/>
              <a:t>” : </a:t>
            </a:r>
          </a:p>
          <a:p>
            <a:pPr marL="0" indent="0">
              <a:buNone/>
            </a:pPr>
            <a:r>
              <a:rPr lang="en-US" altLang="ko-KR" dirty="0"/>
              <a:t>	{ “</a:t>
            </a:r>
            <a:r>
              <a:rPr lang="ko-KR" altLang="en-US" dirty="0"/>
              <a:t>이름</a:t>
            </a:r>
            <a:r>
              <a:rPr lang="en-US" altLang="ko-KR" dirty="0"/>
              <a:t>” : “</a:t>
            </a:r>
            <a:r>
              <a:rPr lang="ko-KR" altLang="en-US" dirty="0"/>
              <a:t>수박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“</a:t>
            </a:r>
            <a:r>
              <a:rPr lang="ko-KR" altLang="en-US" dirty="0"/>
              <a:t>개수</a:t>
            </a:r>
            <a:r>
              <a:rPr lang="en-US" altLang="ko-KR" dirty="0"/>
              <a:t>” : 3, </a:t>
            </a:r>
          </a:p>
          <a:p>
            <a:pPr marL="0" indent="0">
              <a:buNone/>
            </a:pPr>
            <a:r>
              <a:rPr lang="en-US" altLang="ko-KR" dirty="0"/>
              <a:t>	  “</a:t>
            </a:r>
            <a:r>
              <a:rPr lang="ko-KR" altLang="en-US" dirty="0"/>
              <a:t>잘 고르는 법</a:t>
            </a:r>
            <a:r>
              <a:rPr lang="en-US" altLang="ko-KR" dirty="0"/>
              <a:t>” : </a:t>
            </a:r>
          </a:p>
          <a:p>
            <a:pPr marL="0" indent="0">
              <a:buNone/>
            </a:pPr>
            <a:r>
              <a:rPr lang="en-US" altLang="ko-KR" dirty="0"/>
              <a:t>		[</a:t>
            </a:r>
            <a:r>
              <a:rPr lang="en-US" altLang="ko-KR" sz="2200" dirty="0"/>
              <a:t>“</a:t>
            </a:r>
            <a:r>
              <a:rPr lang="ko-KR" altLang="en-US" sz="2200" dirty="0"/>
              <a:t>꼭지 마르지 않기</a:t>
            </a:r>
            <a:r>
              <a:rPr lang="en-US" altLang="ko-KR" sz="2200" dirty="0"/>
              <a:t>”, “</a:t>
            </a:r>
            <a:r>
              <a:rPr lang="ko-KR" altLang="en-US" sz="2200" dirty="0"/>
              <a:t>쳤을 때 통통 소리 나기</a:t>
            </a:r>
            <a:r>
              <a:rPr lang="en-US" altLang="ko-KR" sz="2200" dirty="0"/>
              <a:t>”, “</a:t>
            </a:r>
            <a:r>
              <a:rPr lang="ko-KR" altLang="en-US" sz="2200" dirty="0"/>
              <a:t>줄무늬의 색이 진하기</a:t>
            </a:r>
            <a:r>
              <a:rPr lang="en-US" altLang="ko-KR" sz="2200" dirty="0"/>
              <a:t>”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75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1BD2B-5B56-40EA-9EEA-41F77BA1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parse() / </a:t>
            </a:r>
            <a:r>
              <a:rPr lang="en-US" altLang="ko-KR" dirty="0" err="1"/>
              <a:t>stringify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3B72B-7693-48DD-B97F-F758711B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JSON</a:t>
            </a:r>
            <a:r>
              <a:rPr lang="ko-KR" altLang="en-US" dirty="0"/>
              <a:t>의 내장 객체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parse() : JSON</a:t>
            </a:r>
            <a:r>
              <a:rPr lang="ko-KR" altLang="en-US" dirty="0"/>
              <a:t>의 문자열 구문을 분석하여 자바스크립트 객체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stringify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자바스크립트 객체를 분석하여 알맞은 </a:t>
            </a:r>
            <a:r>
              <a:rPr lang="en-US" altLang="ko-KR" dirty="0"/>
              <a:t>JSON</a:t>
            </a:r>
            <a:r>
              <a:rPr lang="ko-KR" altLang="en-US" dirty="0"/>
              <a:t> 문자열형태로 변환</a:t>
            </a:r>
          </a:p>
        </p:txBody>
      </p:sp>
    </p:spTree>
    <p:extLst>
      <p:ext uri="{BB962C8B-B14F-4D97-AF65-F5344CB8AC3E}">
        <p14:creationId xmlns:p14="http://schemas.microsoft.com/office/powerpoint/2010/main" val="176560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3955-D2EA-4234-B8F3-74E5BA00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</a:t>
            </a:r>
            <a:r>
              <a:rPr lang="en-US" altLang="ko-KR" dirty="0"/>
              <a:t>/ </a:t>
            </a:r>
            <a:r>
              <a:rPr lang="ko-KR" altLang="en-US" dirty="0"/>
              <a:t>비동기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D938E-5EDA-4046-9524-0E211398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동기 통신</a:t>
            </a:r>
            <a:r>
              <a:rPr lang="en-US" altLang="ko-KR" dirty="0"/>
              <a:t>: </a:t>
            </a:r>
            <a:r>
              <a:rPr lang="ko-KR" altLang="en-US" dirty="0"/>
              <a:t>요청 후 즉시 응답을 받음</a:t>
            </a:r>
            <a:r>
              <a:rPr lang="en-US" altLang="ko-KR" dirty="0"/>
              <a:t>, </a:t>
            </a:r>
            <a:r>
              <a:rPr lang="ko-KR" altLang="en-US" dirty="0"/>
              <a:t>그 후 다른 요청을 수행할 수 있음</a:t>
            </a:r>
            <a:r>
              <a:rPr lang="en-US" altLang="ko-KR" dirty="0"/>
              <a:t>, </a:t>
            </a:r>
            <a:r>
              <a:rPr lang="ko-KR" altLang="en-US" dirty="0"/>
              <a:t>요청 후 응답에 시간이 얼마나 걸리더라도 다른 요청을 할 수 없음</a:t>
            </a:r>
            <a:r>
              <a:rPr lang="en-US" altLang="ko-KR" dirty="0"/>
              <a:t>, </a:t>
            </a:r>
            <a:r>
              <a:rPr lang="ko-KR" altLang="en-US" dirty="0"/>
              <a:t>설계가 비교적 간단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비동기 통신 </a:t>
            </a:r>
            <a:r>
              <a:rPr lang="en-US" altLang="ko-KR" dirty="0"/>
              <a:t>: </a:t>
            </a:r>
            <a:r>
              <a:rPr lang="ko-KR" altLang="en-US" dirty="0"/>
              <a:t>동기 통신과 반대로 요청 후 응답을 기다리지 않고 다른 요청을 보내거나 다른 프로세스를 처리함</a:t>
            </a:r>
            <a:r>
              <a:rPr lang="en-US" altLang="ko-KR" dirty="0"/>
              <a:t>, </a:t>
            </a:r>
            <a:r>
              <a:rPr lang="ko-KR" altLang="en-US" dirty="0"/>
              <a:t>효율적으로 작업을 처리할 수 있음</a:t>
            </a:r>
            <a:r>
              <a:rPr lang="en-US" altLang="ko-KR" dirty="0"/>
              <a:t>, </a:t>
            </a:r>
            <a:r>
              <a:rPr lang="ko-KR" altLang="en-US" dirty="0"/>
              <a:t>데이터 조작에 따른 보안이슈가 발생할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55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82016E-42F7-4268-8610-B46AE215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407" y="0"/>
            <a:ext cx="601445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26EA6-DECB-425A-ADDD-7814DAF9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92" y="444467"/>
            <a:ext cx="3667125" cy="216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DD5E7-E98A-41AA-9BEF-36904C45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54" y="2446661"/>
            <a:ext cx="4238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BFD5AC-D17D-4357-92CB-2A6CA010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1965"/>
            <a:ext cx="10926147" cy="6234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255BF-DA29-41FE-9741-4CCEE96C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27" y="4094097"/>
            <a:ext cx="4333875" cy="2352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CB6A55-A50C-46EA-B33F-C2D42C02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604449"/>
            <a:ext cx="5229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Inter</vt:lpstr>
      <vt:lpstr>맑은 고딕</vt:lpstr>
      <vt:lpstr>Arial</vt:lpstr>
      <vt:lpstr>Office 테마</vt:lpstr>
      <vt:lpstr>JSON(JavaScript Object Notation)</vt:lpstr>
      <vt:lpstr>JSON의 기본 자료형</vt:lpstr>
      <vt:lpstr>ex)장바구니</vt:lpstr>
      <vt:lpstr>parse() / stringify()</vt:lpstr>
      <vt:lpstr>동기 / 비동기 통신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JSON(JavaScript Object Notation)</dc:title>
  <dc:creator>박 재정</dc:creator>
  <cp:lastModifiedBy>박 재정</cp:lastModifiedBy>
  <cp:revision>2</cp:revision>
  <dcterms:created xsi:type="dcterms:W3CDTF">2022-05-01T03:23:39Z</dcterms:created>
  <dcterms:modified xsi:type="dcterms:W3CDTF">2022-05-01T11:09:21Z</dcterms:modified>
</cp:coreProperties>
</file>