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png" ContentType="image/png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Masters/slideMaster2.xml" ContentType="application/vnd.openxmlformats-officedocument.presentationml.slideMaster+xml"/>
  <Override PartName="/ppt/theme/theme2.xml" ContentType="application/vnd.openxmlformats-officedocument.theme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theme/theme4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786" r:id="rId24"/>
    <p:sldMasterId id="2147483787" r:id="rId26"/>
  </p:sldMasterIdLst>
  <p:notesMasterIdLst>
    <p:notesMasterId r:id="rId30"/>
  </p:notesMasterIdLst>
  <p:handoutMasterIdLst>
    <p:handoutMasterId r:id="rId28"/>
  </p:handoutMasterIdLst>
  <p:sldIdLst>
    <p:sldId id="256" r:id="rId32"/>
    <p:sldId id="258" r:id="rId34"/>
    <p:sldId id="259" r:id="rId35"/>
    <p:sldId id="260" r:id="rId36"/>
    <p:sldId id="257" r:id="rId37"/>
    <p:sldId id="263" r:id="rId38"/>
    <p:sldId id="264" r:id="rId39"/>
    <p:sldId id="265" r:id="rId40"/>
    <p:sldId id="268" r:id="rId41"/>
    <p:sldId id="273" r:id="rId42"/>
    <p:sldId id="272" r:id="rId43"/>
    <p:sldId id="271" r:id="rId4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8001" autoAdjust="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9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24" Type="http://schemas.openxmlformats.org/officeDocument/2006/relationships/slideMaster" Target="slideMasters/slideMaster1.xml"></Relationship><Relationship Id="rId25" Type="http://schemas.openxmlformats.org/officeDocument/2006/relationships/theme" Target="theme/theme1.xml"></Relationship><Relationship Id="rId26" Type="http://schemas.openxmlformats.org/officeDocument/2006/relationships/slideMaster" Target="slideMasters/slideMaster2.xml"></Relationship><Relationship Id="rId28" Type="http://schemas.openxmlformats.org/officeDocument/2006/relationships/handoutMaster" Target="handoutMasters/handoutMaster1.xml"></Relationship><Relationship Id="rId30" Type="http://schemas.openxmlformats.org/officeDocument/2006/relationships/notesMaster" Target="notesMasters/notesMaster1.xml"></Relationship><Relationship Id="rId32" Type="http://schemas.openxmlformats.org/officeDocument/2006/relationships/slide" Target="slides/slide1.xml"></Relationship><Relationship Id="rId34" Type="http://schemas.openxmlformats.org/officeDocument/2006/relationships/slide" Target="slides/slide2.xml"></Relationship><Relationship Id="rId35" Type="http://schemas.openxmlformats.org/officeDocument/2006/relationships/slide" Target="slides/slide3.xml"></Relationship><Relationship Id="rId36" Type="http://schemas.openxmlformats.org/officeDocument/2006/relationships/slide" Target="slides/slide4.xml"></Relationship><Relationship Id="rId37" Type="http://schemas.openxmlformats.org/officeDocument/2006/relationships/slide" Target="slides/slide5.xml"></Relationship><Relationship Id="rId38" Type="http://schemas.openxmlformats.org/officeDocument/2006/relationships/slide" Target="slides/slide6.xml"></Relationship><Relationship Id="rId39" Type="http://schemas.openxmlformats.org/officeDocument/2006/relationships/slide" Target="slides/slide7.xml"></Relationship><Relationship Id="rId40" Type="http://schemas.openxmlformats.org/officeDocument/2006/relationships/slide" Target="slides/slide8.xml"></Relationship><Relationship Id="rId41" Type="http://schemas.openxmlformats.org/officeDocument/2006/relationships/slide" Target="slides/slide9.xml"></Relationship><Relationship Id="rId42" Type="http://schemas.openxmlformats.org/officeDocument/2006/relationships/slide" Target="slides/slide10.xml"></Relationship><Relationship Id="rId43" Type="http://schemas.openxmlformats.org/officeDocument/2006/relationships/slide" Target="slides/slide11.xml"></Relationship><Relationship Id="rId44" Type="http://schemas.openxmlformats.org/officeDocument/2006/relationships/slide" Target="slides/slide12.xml"></Relationship><Relationship Id="rId45" Type="http://schemas.openxmlformats.org/officeDocument/2006/relationships/viewProps" Target="viewProps.xml"></Relationship><Relationship Id="rId46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4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71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57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148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ctrTitle"/>
          </p:nvPr>
        </p:nvSpPr>
        <p:spPr>
          <a:xfrm rot="0">
            <a:off x="1524000" y="1122680"/>
            <a:ext cx="9145270" cy="238887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subTitle"/>
          </p:nvPr>
        </p:nvSpPr>
        <p:spPr>
          <a:xfrm rot="0">
            <a:off x="1524000" y="3602355"/>
            <a:ext cx="9145270" cy="16567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클릭하여 마스터 부제목 스타일 편집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2018-12-20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2018-12-20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1850" y="1710055"/>
            <a:ext cx="10516870" cy="285369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31850" y="4589780"/>
            <a:ext cx="10516870" cy="15011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2018-12-20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5182870" cy="435292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6172200" y="1825625"/>
            <a:ext cx="5182870" cy="435292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2018-12-20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365125"/>
            <a:ext cx="105168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40105" y="1681480"/>
            <a:ext cx="5158740" cy="82486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840105" y="2505075"/>
            <a:ext cx="5158740" cy="368617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Rect 0"/>
          <p:cNvSpPr txBox="1">
            <a:spLocks/>
          </p:cNvSpPr>
          <p:nvPr>
            <p:ph type="body"/>
          </p:nvPr>
        </p:nvSpPr>
        <p:spPr>
          <a:xfrm rot="0">
            <a:off x="6172200" y="1681480"/>
            <a:ext cx="5184775" cy="82486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</p:txBody>
      </p:sp>
      <p:sp>
        <p:nvSpPr>
          <p:cNvPr id="6" name="Rect 0"/>
          <p:cNvSpPr txBox="1">
            <a:spLocks/>
          </p:cNvSpPr>
          <p:nvPr>
            <p:ph type="obj"/>
          </p:nvPr>
        </p:nvSpPr>
        <p:spPr>
          <a:xfrm rot="0">
            <a:off x="6172200" y="2505075"/>
            <a:ext cx="5184775" cy="368617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2018-12-20</a:t>
            </a:fld>
          </a:p>
        </p:txBody>
      </p:sp>
      <p:sp>
        <p:nvSpPr>
          <p:cNvPr id="8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9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2018-12-20</a:t>
            </a:fld>
          </a:p>
        </p:txBody>
      </p:sp>
      <p:sp>
        <p:nvSpPr>
          <p:cNvPr id="4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5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2018-12-20</a:t>
            </a:fld>
          </a:p>
        </p:txBody>
      </p:sp>
      <p:sp>
        <p:nvSpPr>
          <p:cNvPr id="3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3190" cy="160147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5183505" y="987425"/>
            <a:ext cx="6173470" cy="487489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3190" cy="381317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2018-12-20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598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3190" cy="160147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pic"/>
          </p:nvPr>
        </p:nvSpPr>
        <p:spPr>
          <a:xfrm rot="0">
            <a:off x="5183505" y="987425"/>
            <a:ext cx="6173470" cy="4874895"/>
          </a:xfrm>
          <a:prstGeom prst="rect"/>
        </p:spPr>
      </p:sp>
      <p:sp>
        <p:nvSpPr>
          <p:cNvPr id="4" name="Rect 0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3190" cy="381317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2018-12-20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 orient="vert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2018-12-20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 orient="vert"/>
          </p:nvPr>
        </p:nvSpPr>
        <p:spPr>
          <a:xfrm rot="0">
            <a:off x="8724900" y="365125"/>
            <a:ext cx="2630170" cy="5813425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 orient="vert"/>
          </p:nvPr>
        </p:nvSpPr>
        <p:spPr>
          <a:xfrm rot="0">
            <a:off x="838200" y="365125"/>
            <a:ext cx="7735570" cy="5813425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2018-12-20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8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07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1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6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47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598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2.xml"></Relationship><Relationship Id="rId2" Type="http://schemas.openxmlformats.org/officeDocument/2006/relationships/slideLayout" Target="../slideLayouts/slideLayout13.xml"></Relationship><Relationship Id="rId3" Type="http://schemas.openxmlformats.org/officeDocument/2006/relationships/slideLayout" Target="../slideLayouts/slideLayout14.xml"></Relationship><Relationship Id="rId4" Type="http://schemas.openxmlformats.org/officeDocument/2006/relationships/slideLayout" Target="../slideLayouts/slideLayout15.xml"></Relationship><Relationship Id="rId5" Type="http://schemas.openxmlformats.org/officeDocument/2006/relationships/slideLayout" Target="../slideLayouts/slideLayout16.xml"></Relationship><Relationship Id="rId6" Type="http://schemas.openxmlformats.org/officeDocument/2006/relationships/slideLayout" Target="../slideLayouts/slideLayout17.xml"></Relationship><Relationship Id="rId7" Type="http://schemas.openxmlformats.org/officeDocument/2006/relationships/slideLayout" Target="../slideLayouts/slideLayout18.xml"></Relationship><Relationship Id="rId8" Type="http://schemas.openxmlformats.org/officeDocument/2006/relationships/slideLayout" Target="../slideLayouts/slideLayout19.xml"></Relationship><Relationship Id="rId9" Type="http://schemas.openxmlformats.org/officeDocument/2006/relationships/slideLayout" Target="../slideLayouts/slideLayout20.xml"></Relationship><Relationship Id="rId10" Type="http://schemas.openxmlformats.org/officeDocument/2006/relationships/slideLayout" Target="../slideLayouts/slideLayout21.xml"></Relationship><Relationship Id="rId11" Type="http://schemas.openxmlformats.org/officeDocument/2006/relationships/slideLayout" Target="../slideLayouts/slideLayout22.xml"></Relationship><Relationship Id="rId12" Type="http://schemas.openxmlformats.org/officeDocument/2006/relationships/theme" Target="../theme/theme2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2018-12-20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notesSlide" Target="../notesSlides/notesSlide1.xml"></Relationship><Relationship Id="rId3" Type="http://schemas.openxmlformats.org/officeDocument/2006/relationships/slideLayout" Target="../slideLayouts/slideLayout1.xml"></Relationship></Relationships>
</file>

<file path=ppt/slides/_rels/slide1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3.xml"></Relationship></Relationships>
</file>

<file path=ppt/slides/_rels/slide1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3.xml"></Relationship></Relationships>
</file>

<file path=ppt/slides/_rels/slide1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3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3.xml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3.xml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3.xml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3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635" cy="238823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355"/>
            <a:ext cx="9144635" cy="1656080"/>
          </a:xfr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7505" cy="132778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latinLnBrk="0">
              <a:buFontTx/>
              <a:buNone/>
            </a:pPr>
            <a:endParaRPr lang="ko-KR" altLang="en-US"/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10517505" cy="43535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-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7505" cy="132778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latinLnBrk="0">
              <a:buFontTx/>
              <a:buNone/>
            </a:pPr>
            <a:endParaRPr lang="ko-KR" altLang="en-US"/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10517505" cy="43535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-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8"/>
          <p:cNvSpPr>
            <a:spLocks/>
          </p:cNvSpPr>
          <p:nvPr/>
        </p:nvSpPr>
        <p:spPr>
          <a:xfrm rot="0">
            <a:off x="1337310" y="933450"/>
            <a:ext cx="3386455" cy="452120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" name="텍스트 상자 9"/>
          <p:cNvSpPr txBox="1">
            <a:spLocks/>
          </p:cNvSpPr>
          <p:nvPr/>
        </p:nvSpPr>
        <p:spPr>
          <a:xfrm rot="0">
            <a:off x="1670685" y="1087120"/>
            <a:ext cx="271970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hangingPunct="1"/>
            <a:r>
              <a:rPr lang="ko-KR" sz="1800">
                <a:latin typeface="맑은 고딕" charset="0"/>
                <a:ea typeface="맑은 고딕" charset="0"/>
              </a:rPr>
              <a:t>Student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" name="도형 11"/>
          <p:cNvSpPr>
            <a:spLocks/>
          </p:cNvSpPr>
          <p:nvPr/>
        </p:nvSpPr>
        <p:spPr>
          <a:xfrm rot="0">
            <a:off x="1587500" y="1541780"/>
            <a:ext cx="2886075" cy="1252220"/>
          </a:xfrm>
          <a:prstGeom prst="rect"/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>
                <a:latin typeface="맑은 고딕" charset="0"/>
                <a:ea typeface="맑은 고딕" charset="0"/>
              </a:rPr>
              <a:t>studentId</a:t>
            </a:r>
            <a:r>
              <a:rPr sz="1800">
                <a:latin typeface="맑은 고딕" charset="0"/>
                <a:ea typeface="맑은 고딕" charset="0"/>
              </a:rPr>
              <a:t>: String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hangingPunct="1"/>
            <a:r>
              <a:rPr sz="1800">
                <a:latin typeface="맑은 고딕" charset="0"/>
                <a:ea typeface="맑은 고딕" charset="0"/>
              </a:rPr>
              <a:t>n</a:t>
            </a:r>
            <a:r>
              <a:rPr sz="1800">
                <a:latin typeface="맑은 고딕" charset="0"/>
                <a:ea typeface="맑은 고딕" charset="0"/>
              </a:rPr>
              <a:t>ame</a:t>
            </a:r>
            <a:r>
              <a:rPr sz="1800">
                <a:latin typeface="맑은 고딕" charset="0"/>
                <a:ea typeface="맑은 고딕" charset="0"/>
              </a:rPr>
              <a:t> :: String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hangingPunct="1"/>
            <a:r>
              <a:rPr sz="1800">
                <a:latin typeface="맑은 고딕" charset="0"/>
                <a:ea typeface="맑은 고딕" charset="0"/>
              </a:rPr>
              <a:t>phone</a:t>
            </a:r>
            <a:r>
              <a:rPr sz="1800">
                <a:latin typeface="맑은 고딕" charset="0"/>
                <a:ea typeface="맑은 고딕" charset="0"/>
              </a:rPr>
              <a:t>: String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hangingPunct="1"/>
            <a:r>
              <a:rPr sz="1800">
                <a:latin typeface="맑은 고딕" charset="0"/>
                <a:ea typeface="맑은 고딕" charset="0"/>
              </a:rPr>
              <a:t>departmentId</a:t>
            </a:r>
            <a:r>
              <a:rPr sz="1800">
                <a:latin typeface="맑은 고딕" charset="0"/>
                <a:ea typeface="맑은 고딕" charset="0"/>
              </a:rPr>
              <a:t>: String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" name="도형 12"/>
          <p:cNvSpPr>
            <a:spLocks/>
          </p:cNvSpPr>
          <p:nvPr/>
        </p:nvSpPr>
        <p:spPr>
          <a:xfrm rot="0">
            <a:off x="1587500" y="3519805"/>
            <a:ext cx="2886075" cy="1816735"/>
          </a:xfrm>
          <a:prstGeom prst="rect"/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>
                <a:latin typeface="맑은 고딕" charset="0"/>
                <a:ea typeface="맑은 고딕" charset="0"/>
              </a:rPr>
              <a:t>getStudentId</a:t>
            </a:r>
            <a:r>
              <a:rPr sz="1800">
                <a:latin typeface="맑은 고딕" charset="0"/>
                <a:ea typeface="맑은 고딕" charset="0"/>
              </a:rPr>
              <a:t>()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hangingPunct="1"/>
            <a:r>
              <a:rPr sz="1800">
                <a:latin typeface="맑은 고딕" charset="0"/>
                <a:ea typeface="맑은 고딕" charset="0"/>
              </a:rPr>
              <a:t>getName</a:t>
            </a:r>
            <a:r>
              <a:rPr sz="1800">
                <a:latin typeface="맑은 고딕" charset="0"/>
                <a:ea typeface="맑은 고딕" charset="0"/>
              </a:rPr>
              <a:t>()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hangingPunct="1"/>
            <a:r>
              <a:rPr sz="1800">
                <a:latin typeface="맑은 고딕" charset="0"/>
                <a:ea typeface="맑은 고딕" charset="0"/>
              </a:rPr>
              <a:t>g</a:t>
            </a:r>
            <a:r>
              <a:rPr sz="1800">
                <a:latin typeface="맑은 고딕" charset="0"/>
                <a:ea typeface="맑은 고딕" charset="0"/>
              </a:rPr>
              <a:t>etPhone</a:t>
            </a:r>
            <a:r>
              <a:rPr sz="1800">
                <a:latin typeface="맑은 고딕" charset="0"/>
                <a:ea typeface="맑은 고딕" charset="0"/>
              </a:rPr>
              <a:t>()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hangingPunct="1"/>
            <a:r>
              <a:rPr sz="1800">
                <a:latin typeface="맑은 고딕" charset="0"/>
                <a:ea typeface="맑은 고딕" charset="0"/>
              </a:rPr>
              <a:t>getDepartmentId</a:t>
            </a:r>
            <a:r>
              <a:rPr sz="1800">
                <a:latin typeface="맑은 고딕" charset="0"/>
                <a:ea typeface="맑은 고딕" charset="0"/>
              </a:rPr>
              <a:t>()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hangingPunct="1"/>
            <a:r>
              <a:rPr sz="1800">
                <a:latin typeface="맑은 고딕" charset="0"/>
                <a:ea typeface="맑은 고딕" charset="0"/>
              </a:rPr>
              <a:t>SetPhone</a:t>
            </a:r>
            <a:r>
              <a:rPr sz="1800">
                <a:latin typeface="맑은 고딕" charset="0"/>
                <a:ea typeface="맑은 고딕" charset="0"/>
              </a:rPr>
              <a:t>()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hangingPunct="1"/>
            <a:r>
              <a:rPr lang="ko-KR" sz="1800">
                <a:latin typeface="맑은 고딕" charset="0"/>
                <a:ea typeface="맑은 고딕" charset="0"/>
              </a:rPr>
              <a:t>print()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" name="도형 13"/>
          <p:cNvSpPr>
            <a:spLocks/>
          </p:cNvSpPr>
          <p:nvPr/>
        </p:nvSpPr>
        <p:spPr>
          <a:xfrm rot="0">
            <a:off x="1587500" y="2809875"/>
            <a:ext cx="2886075" cy="767715"/>
          </a:xfrm>
          <a:prstGeom prst="rect"/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>
                <a:latin typeface="맑은 고딕" charset="0"/>
                <a:ea typeface="맑은 고딕" charset="0"/>
              </a:rPr>
              <a:t>Student</a:t>
            </a:r>
            <a:r>
              <a:rPr sz="1800">
                <a:latin typeface="맑은 고딕" charset="0"/>
                <a:ea typeface="맑은 고딕" charset="0"/>
              </a:rPr>
              <a:t>()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hangingPunct="1"/>
            <a:r>
              <a:rPr sz="1800">
                <a:latin typeface="맑은 고딕" charset="0"/>
                <a:ea typeface="맑은 고딕" charset="0"/>
              </a:rPr>
              <a:t>Student</a:t>
            </a:r>
            <a:r>
              <a:rPr sz="1800">
                <a:latin typeface="맑은 고딕" charset="0"/>
                <a:ea typeface="맑은 고딕" charset="0"/>
              </a:rPr>
              <a:t>(</a:t>
            </a:r>
            <a:r>
              <a:rPr lang="ko-KR" sz="1800">
                <a:latin typeface="맑은 고딕" charset="0"/>
                <a:ea typeface="맑은 고딕" charset="0"/>
              </a:rPr>
              <a:t> ... </a:t>
            </a:r>
            <a:r>
              <a:rPr sz="1800">
                <a:latin typeface="맑은 고딕" charset="0"/>
                <a:ea typeface="맑은 고딕" charset="0"/>
              </a:rPr>
              <a:t>)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" name="도형 18"/>
          <p:cNvSpPr>
            <a:spLocks/>
          </p:cNvSpPr>
          <p:nvPr/>
        </p:nvSpPr>
        <p:spPr>
          <a:xfrm rot="0">
            <a:off x="7452995" y="932815"/>
            <a:ext cx="3386455" cy="450469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8" name="텍스트 상자 19"/>
          <p:cNvSpPr txBox="1">
            <a:spLocks/>
          </p:cNvSpPr>
          <p:nvPr/>
        </p:nvSpPr>
        <p:spPr>
          <a:xfrm rot="0">
            <a:off x="7827010" y="1091565"/>
            <a:ext cx="271970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hangingPunct="1"/>
            <a:r>
              <a:rPr lang="ko-KR" sz="1800">
                <a:latin typeface="맑은 고딕" charset="0"/>
                <a:ea typeface="맑은 고딕" charset="0"/>
              </a:rPr>
              <a:t>Professor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9" name="도형 20"/>
          <p:cNvSpPr>
            <a:spLocks/>
          </p:cNvSpPr>
          <p:nvPr/>
        </p:nvSpPr>
        <p:spPr>
          <a:xfrm rot="0">
            <a:off x="7743825" y="1466215"/>
            <a:ext cx="2886075" cy="1252220"/>
          </a:xfrm>
          <a:prstGeom prst="rect"/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>
                <a:latin typeface="맑은 고딕" charset="0"/>
                <a:ea typeface="맑은 고딕" charset="0"/>
              </a:rPr>
              <a:t>professorId</a:t>
            </a:r>
            <a:r>
              <a:rPr sz="1800">
                <a:latin typeface="맑은 고딕" charset="0"/>
                <a:ea typeface="맑은 고딕" charset="0"/>
              </a:rPr>
              <a:t>: String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hangingPunct="1"/>
            <a:r>
              <a:rPr sz="1800">
                <a:latin typeface="맑은 고딕" charset="0"/>
                <a:ea typeface="맑은 고딕" charset="0"/>
              </a:rPr>
              <a:t>name</a:t>
            </a:r>
            <a:r>
              <a:rPr sz="1800">
                <a:latin typeface="맑은 고딕" charset="0"/>
                <a:ea typeface="맑은 고딕" charset="0"/>
              </a:rPr>
              <a:t>: String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hangingPunct="1"/>
            <a:r>
              <a:rPr sz="1800">
                <a:latin typeface="맑은 고딕" charset="0"/>
                <a:ea typeface="맑은 고딕" charset="0"/>
              </a:rPr>
              <a:t>phone</a:t>
            </a:r>
            <a:r>
              <a:rPr sz="1800">
                <a:latin typeface="맑은 고딕" charset="0"/>
                <a:ea typeface="맑은 고딕" charset="0"/>
              </a:rPr>
              <a:t>: String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hangingPunct="1"/>
            <a:r>
              <a:rPr sz="1800">
                <a:latin typeface="맑은 고딕" charset="0"/>
                <a:ea typeface="맑은 고딕" charset="0"/>
              </a:rPr>
              <a:t>subjectId</a:t>
            </a:r>
            <a:r>
              <a:rPr sz="1800">
                <a:latin typeface="맑은 고딕" charset="0"/>
                <a:ea typeface="맑은 고딕" charset="0"/>
              </a:rPr>
              <a:t>: String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" name="도형 21"/>
          <p:cNvSpPr>
            <a:spLocks/>
          </p:cNvSpPr>
          <p:nvPr/>
        </p:nvSpPr>
        <p:spPr>
          <a:xfrm rot="0">
            <a:off x="7743825" y="3484880"/>
            <a:ext cx="2886075" cy="1851660"/>
          </a:xfrm>
          <a:prstGeom prst="rect"/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>
                <a:latin typeface="맑은 고딕" charset="0"/>
                <a:ea typeface="맑은 고딕" charset="0"/>
              </a:rPr>
              <a:t>getProfessorId</a:t>
            </a:r>
            <a:r>
              <a:rPr sz="1800">
                <a:latin typeface="맑은 고딕" charset="0"/>
                <a:ea typeface="맑은 고딕" charset="0"/>
              </a:rPr>
              <a:t>()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hangingPunct="1"/>
            <a:r>
              <a:rPr sz="1800">
                <a:latin typeface="맑은 고딕" charset="0"/>
                <a:ea typeface="맑은 고딕" charset="0"/>
              </a:rPr>
              <a:t>g</a:t>
            </a:r>
            <a:r>
              <a:rPr sz="1800">
                <a:latin typeface="맑은 고딕" charset="0"/>
                <a:ea typeface="맑은 고딕" charset="0"/>
              </a:rPr>
              <a:t>etName</a:t>
            </a:r>
            <a:r>
              <a:rPr sz="1800">
                <a:latin typeface="맑은 고딕" charset="0"/>
                <a:ea typeface="맑은 고딕" charset="0"/>
              </a:rPr>
              <a:t>()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hangingPunct="1"/>
            <a:r>
              <a:rPr sz="1800">
                <a:latin typeface="맑은 고딕" charset="0"/>
                <a:ea typeface="맑은 고딕" charset="0"/>
              </a:rPr>
              <a:t>g</a:t>
            </a:r>
            <a:r>
              <a:rPr sz="1800">
                <a:latin typeface="맑은 고딕" charset="0"/>
                <a:ea typeface="맑은 고딕" charset="0"/>
              </a:rPr>
              <a:t>etPhone</a:t>
            </a:r>
            <a:r>
              <a:rPr sz="1800">
                <a:latin typeface="맑은 고딕" charset="0"/>
                <a:ea typeface="맑은 고딕" charset="0"/>
              </a:rPr>
              <a:t>()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hangingPunct="1"/>
            <a:r>
              <a:rPr sz="1800">
                <a:latin typeface="맑은 고딕" charset="0"/>
                <a:ea typeface="맑은 고딕" charset="0"/>
              </a:rPr>
              <a:t>getSubjectId</a:t>
            </a:r>
            <a:r>
              <a:rPr sz="1800">
                <a:latin typeface="맑은 고딕" charset="0"/>
                <a:ea typeface="맑은 고딕" charset="0"/>
              </a:rPr>
              <a:t>()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hangingPunct="1"/>
            <a:r>
              <a:rPr sz="1800">
                <a:latin typeface="맑은 고딕" charset="0"/>
                <a:ea typeface="맑은 고딕" charset="0"/>
              </a:rPr>
              <a:t>SetPhone</a:t>
            </a:r>
            <a:r>
              <a:rPr sz="1800">
                <a:latin typeface="맑은 고딕" charset="0"/>
                <a:ea typeface="맑은 고딕" charset="0"/>
              </a:rPr>
              <a:t>()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hangingPunct="1"/>
            <a:r>
              <a:rPr lang="ko-KR" sz="1800">
                <a:latin typeface="맑은 고딕" charset="0"/>
                <a:ea typeface="맑은 고딕" charset="0"/>
              </a:rPr>
              <a:t>print()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" name="도형 22"/>
          <p:cNvSpPr>
            <a:spLocks/>
          </p:cNvSpPr>
          <p:nvPr/>
        </p:nvSpPr>
        <p:spPr>
          <a:xfrm rot="0">
            <a:off x="7743825" y="2734310"/>
            <a:ext cx="2886075" cy="767715"/>
          </a:xfrm>
          <a:prstGeom prst="rect"/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>
                <a:latin typeface="맑은 고딕" charset="0"/>
                <a:ea typeface="맑은 고딕" charset="0"/>
              </a:rPr>
              <a:t>Professor</a:t>
            </a:r>
            <a:r>
              <a:rPr sz="1800">
                <a:latin typeface="맑은 고딕" charset="0"/>
                <a:ea typeface="맑은 고딕" charset="0"/>
              </a:rPr>
              <a:t>()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hangingPunct="1"/>
            <a:r>
              <a:rPr sz="1800">
                <a:latin typeface="맑은 고딕" charset="0"/>
                <a:ea typeface="맑은 고딕" charset="0"/>
              </a:rPr>
              <a:t>Professor</a:t>
            </a:r>
            <a:r>
              <a:rPr sz="1800">
                <a:latin typeface="맑은 고딕" charset="0"/>
                <a:ea typeface="맑은 고딕" charset="0"/>
              </a:rPr>
              <a:t>(</a:t>
            </a:r>
            <a:r>
              <a:rPr lang="ko-KR" sz="1800">
                <a:latin typeface="맑은 고딕" charset="0"/>
                <a:ea typeface="맑은 고딕" charset="0"/>
              </a:rPr>
              <a:t> ... </a:t>
            </a:r>
            <a:r>
              <a:rPr sz="1800">
                <a:latin typeface="맑은 고딕" charset="0"/>
                <a:ea typeface="맑은 고딕" charset="0"/>
              </a:rPr>
              <a:t>)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 0"/>
          <p:cNvSpPr>
            <a:spLocks/>
          </p:cNvSpPr>
          <p:nvPr/>
        </p:nvSpPr>
        <p:spPr>
          <a:xfrm rot="0">
            <a:off x="397510" y="508635"/>
            <a:ext cx="2480945" cy="583501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" name="Rect 0"/>
          <p:cNvSpPr>
            <a:spLocks/>
          </p:cNvSpPr>
          <p:nvPr/>
        </p:nvSpPr>
        <p:spPr>
          <a:xfrm rot="0">
            <a:off x="3204845" y="509270"/>
            <a:ext cx="2480945" cy="583501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6" name="Rect 0"/>
          <p:cNvSpPr>
            <a:spLocks/>
          </p:cNvSpPr>
          <p:nvPr/>
        </p:nvSpPr>
        <p:spPr>
          <a:xfrm rot="0">
            <a:off x="3292475" y="5789295"/>
            <a:ext cx="2258060" cy="335280"/>
          </a:xfrm>
          <a:prstGeom prst="rect"/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getDepartmentId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7" name="Rect 0"/>
          <p:cNvSpPr>
            <a:spLocks/>
          </p:cNvSpPr>
          <p:nvPr/>
        </p:nvSpPr>
        <p:spPr>
          <a:xfrm rot="0">
            <a:off x="3300730" y="5479415"/>
            <a:ext cx="2258060" cy="335280"/>
          </a:xfrm>
          <a:prstGeom prst="rect"/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setPhone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8" name="Rect 0"/>
          <p:cNvSpPr>
            <a:spLocks/>
          </p:cNvSpPr>
          <p:nvPr/>
        </p:nvSpPr>
        <p:spPr>
          <a:xfrm rot="0">
            <a:off x="3293110" y="5179695"/>
            <a:ext cx="2258060" cy="335280"/>
          </a:xfrm>
          <a:prstGeom prst="rect"/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getPhone()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9" name="Rect 0"/>
          <p:cNvSpPr>
            <a:spLocks/>
          </p:cNvSpPr>
          <p:nvPr/>
        </p:nvSpPr>
        <p:spPr>
          <a:xfrm rot="0">
            <a:off x="3301365" y="4225290"/>
            <a:ext cx="2258060" cy="335280"/>
          </a:xfrm>
          <a:prstGeom prst="rect"/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Student()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0" name="Rect 0"/>
          <p:cNvSpPr>
            <a:spLocks/>
          </p:cNvSpPr>
          <p:nvPr/>
        </p:nvSpPr>
        <p:spPr>
          <a:xfrm rot="0">
            <a:off x="3293745" y="3883660"/>
            <a:ext cx="2258060" cy="335280"/>
          </a:xfrm>
          <a:prstGeom prst="rect"/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Student(</a:t>
            </a:r>
            <a:r>
              <a:rPr lang="ko-KR" sz="1800">
                <a:latin typeface="맑은 고딕" charset="0"/>
                <a:ea typeface="맑은 고딕" charset="0"/>
              </a:rPr>
              <a:t>...</a:t>
            </a:r>
            <a:r>
              <a:rPr sz="1800">
                <a:latin typeface="맑은 고딕" charset="0"/>
                <a:ea typeface="맑은 고딕" charset="0"/>
              </a:rPr>
              <a:t>)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1" name="Rect 0"/>
          <p:cNvSpPr>
            <a:spLocks/>
          </p:cNvSpPr>
          <p:nvPr/>
        </p:nvSpPr>
        <p:spPr>
          <a:xfrm rot="0">
            <a:off x="3317875" y="3573780"/>
            <a:ext cx="2258060" cy="335280"/>
          </a:xfrm>
          <a:prstGeom prst="rect"/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departmentId- 11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2" name="Rect 0"/>
          <p:cNvSpPr>
            <a:spLocks/>
          </p:cNvSpPr>
          <p:nvPr/>
        </p:nvSpPr>
        <p:spPr>
          <a:xfrm rot="0">
            <a:off x="3336290" y="3232150"/>
            <a:ext cx="2258060" cy="335280"/>
          </a:xfrm>
          <a:prstGeom prst="rect"/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phone - 010 ...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3" name="Rect 0"/>
          <p:cNvSpPr>
            <a:spLocks/>
          </p:cNvSpPr>
          <p:nvPr/>
        </p:nvSpPr>
        <p:spPr>
          <a:xfrm rot="0">
            <a:off x="3318510" y="2906395"/>
            <a:ext cx="2258060" cy="335280"/>
          </a:xfrm>
          <a:prstGeom prst="rect"/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n</a:t>
            </a:r>
            <a:r>
              <a:rPr sz="1800">
                <a:latin typeface="맑은 고딕" charset="0"/>
                <a:ea typeface="맑은 고딕" charset="0"/>
              </a:rPr>
              <a:t>ame - </a:t>
            </a:r>
            <a:r>
              <a:rPr lang="ko-KR" sz="1800">
                <a:latin typeface="맑은 고딕" charset="0"/>
                <a:ea typeface="맑은 고딕" charset="0"/>
              </a:rPr>
              <a:t>김학생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3307080" y="2560955"/>
            <a:ext cx="2258060" cy="335280"/>
          </a:xfrm>
          <a:prstGeom prst="rect"/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studentId- 1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5" name="Rect 0"/>
          <p:cNvSpPr>
            <a:spLocks/>
          </p:cNvSpPr>
          <p:nvPr/>
        </p:nvSpPr>
        <p:spPr>
          <a:xfrm rot="0">
            <a:off x="3281045" y="4874260"/>
            <a:ext cx="2258060" cy="335280"/>
          </a:xfrm>
          <a:prstGeom prst="rect"/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getName()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6" name="Rect 0"/>
          <p:cNvSpPr>
            <a:spLocks/>
          </p:cNvSpPr>
          <p:nvPr/>
        </p:nvSpPr>
        <p:spPr>
          <a:xfrm rot="0">
            <a:off x="3310890" y="4568825"/>
            <a:ext cx="2258060" cy="335280"/>
          </a:xfrm>
          <a:prstGeom prst="rect"/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getStudentId()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8" name="Rect 0"/>
          <p:cNvSpPr>
            <a:spLocks/>
          </p:cNvSpPr>
          <p:nvPr/>
        </p:nvSpPr>
        <p:spPr>
          <a:xfrm rot="0">
            <a:off x="3315970" y="609600"/>
            <a:ext cx="2250440" cy="548005"/>
          </a:xfrm>
          <a:prstGeom prst="rect"/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0</a:t>
            </a:r>
            <a:r>
              <a:rPr lang="ko-KR" sz="1800">
                <a:latin typeface="맑은 고딕" charset="0"/>
                <a:ea typeface="맑은 고딕" charset="0"/>
              </a:rPr>
              <a:t>X0001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0" name="Rect 0"/>
          <p:cNvSpPr txBox="1">
            <a:spLocks/>
          </p:cNvSpPr>
          <p:nvPr/>
        </p:nvSpPr>
        <p:spPr>
          <a:xfrm rot="0">
            <a:off x="3557270" y="6487160"/>
            <a:ext cx="1765300" cy="3708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HEAP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1" name="Rect 0"/>
          <p:cNvSpPr txBox="1">
            <a:spLocks/>
          </p:cNvSpPr>
          <p:nvPr/>
        </p:nvSpPr>
        <p:spPr>
          <a:xfrm rot="0">
            <a:off x="833120" y="6415405"/>
            <a:ext cx="1610360" cy="3708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STACK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4" name="Rect 0"/>
          <p:cNvSpPr>
            <a:spLocks/>
          </p:cNvSpPr>
          <p:nvPr/>
        </p:nvSpPr>
        <p:spPr>
          <a:xfrm rot="0">
            <a:off x="519430" y="3407410"/>
            <a:ext cx="2250440" cy="548005"/>
          </a:xfrm>
          <a:prstGeom prst="rect"/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Println(...)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5" name="Rect 0"/>
          <p:cNvSpPr>
            <a:spLocks/>
          </p:cNvSpPr>
          <p:nvPr/>
        </p:nvSpPr>
        <p:spPr>
          <a:xfrm rot="0">
            <a:off x="516890" y="4003040"/>
            <a:ext cx="2250440" cy="2203450"/>
          </a:xfrm>
          <a:prstGeom prst="rect"/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main(...)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6" name="Rect 0"/>
          <p:cNvSpPr>
            <a:spLocks/>
          </p:cNvSpPr>
          <p:nvPr/>
        </p:nvSpPr>
        <p:spPr>
          <a:xfrm rot="0">
            <a:off x="608330" y="4799330"/>
            <a:ext cx="2044065" cy="548005"/>
          </a:xfrm>
          <a:prstGeom prst="rect"/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s - </a:t>
            </a:r>
            <a:r>
              <a:rPr sz="1800">
                <a:latin typeface="맑은 고딕" charset="0"/>
                <a:ea typeface="맑은 고딕" charset="0"/>
              </a:rPr>
              <a:t>0</a:t>
            </a:r>
            <a:r>
              <a:rPr lang="ko-KR" sz="1800">
                <a:latin typeface="맑은 고딕" charset="0"/>
                <a:ea typeface="맑은 고딕" charset="0"/>
              </a:rPr>
              <a:t>X0002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7" name="Rect 0"/>
          <p:cNvSpPr>
            <a:spLocks/>
          </p:cNvSpPr>
          <p:nvPr/>
        </p:nvSpPr>
        <p:spPr>
          <a:xfrm rot="0">
            <a:off x="608330" y="5343525"/>
            <a:ext cx="2046605" cy="548005"/>
          </a:xfrm>
          <a:prstGeom prst="rect"/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p - </a:t>
            </a:r>
            <a:r>
              <a:rPr sz="1800">
                <a:latin typeface="맑은 고딕" charset="0"/>
                <a:ea typeface="맑은 고딕" charset="0"/>
              </a:rPr>
              <a:t>0</a:t>
            </a:r>
            <a:r>
              <a:rPr lang="ko-KR" sz="1800">
                <a:latin typeface="맑은 고딕" charset="0"/>
                <a:ea typeface="맑은 고딕" charset="0"/>
              </a:rPr>
              <a:t>X0001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9" name="텍스트 상자 4"/>
          <p:cNvSpPr txBox="1">
            <a:spLocks/>
          </p:cNvSpPr>
          <p:nvPr/>
        </p:nvSpPr>
        <p:spPr>
          <a:xfrm rot="0">
            <a:off x="5920740" y="499745"/>
            <a:ext cx="6071870" cy="45281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200">
                <a:latin typeface="맑은 고딕" charset="0"/>
                <a:ea typeface="맑은 고딕" charset="0"/>
              </a:rPr>
              <a:t>public class Student{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1200">
                <a:latin typeface="맑은 고딕" charset="0"/>
                <a:ea typeface="맑은 고딕" charset="0"/>
              </a:rPr>
              <a:t>	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1200">
                <a:latin typeface="맑은 고딕" charset="0"/>
                <a:ea typeface="맑은 고딕" charset="0"/>
              </a:rPr>
              <a:t>	private String stdNo;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1200">
                <a:latin typeface="맑은 고딕" charset="0"/>
                <a:ea typeface="맑은 고딕" charset="0"/>
              </a:rPr>
              <a:t>	private String name;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1200">
                <a:latin typeface="맑은 고딕" charset="0"/>
                <a:ea typeface="맑은 고딕" charset="0"/>
              </a:rPr>
              <a:t>	private String phone;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1200">
                <a:latin typeface="맑은 고딕" charset="0"/>
                <a:ea typeface="맑은 고딕" charset="0"/>
              </a:rPr>
              <a:t>	private String deptNo;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1200">
                <a:latin typeface="맑은 고딕" charset="0"/>
                <a:ea typeface="맑은 고딕" charset="0"/>
              </a:rPr>
              <a:t>	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1200">
                <a:latin typeface="맑은 고딕" charset="0"/>
                <a:ea typeface="맑은 고딕" charset="0"/>
              </a:rPr>
              <a:t>	public Student() {};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1200">
                <a:latin typeface="맑은 고딕" charset="0"/>
                <a:ea typeface="맑은 고딕" charset="0"/>
              </a:rPr>
              <a:t>	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1200">
                <a:latin typeface="맑은 고딕" charset="0"/>
                <a:ea typeface="맑은 고딕" charset="0"/>
              </a:rPr>
              <a:t>	public Student(String stdNo, String name, String phone, String deptNo) 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1200">
                <a:latin typeface="맑은 고딕" charset="0"/>
                <a:ea typeface="맑은 고딕" charset="0"/>
              </a:rPr>
              <a:t>		super();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1200">
                <a:latin typeface="맑은 고딕" charset="0"/>
                <a:ea typeface="맑은 고딕" charset="0"/>
              </a:rPr>
              <a:t>		this.stdNo = stdNo;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1200">
                <a:latin typeface="맑은 고딕" charset="0"/>
                <a:ea typeface="맑은 고딕" charset="0"/>
              </a:rPr>
              <a:t>		this.name = name;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1200">
                <a:latin typeface="맑은 고딕" charset="0"/>
                <a:ea typeface="맑은 고딕" charset="0"/>
              </a:rPr>
              <a:t>		this.phone = phone;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1200">
                <a:latin typeface="맑은 고딕" charset="0"/>
                <a:ea typeface="맑은 고딕" charset="0"/>
              </a:rPr>
              <a:t>		this.deptNo = deptNo;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1200">
                <a:latin typeface="맑은 고딕" charset="0"/>
                <a:ea typeface="맑은 고딕" charset="0"/>
              </a:rPr>
              <a:t>	}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1200">
                <a:latin typeface="맑은 고딕" charset="0"/>
                <a:ea typeface="맑은 고딕" charset="0"/>
              </a:rPr>
              <a:t>	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1200">
                <a:latin typeface="맑은 고딕" charset="0"/>
                <a:ea typeface="맑은 고딕" charset="0"/>
              </a:rPr>
              <a:t>	public String getStdNo() {</a:t>
            </a:r>
            <a:r>
              <a:rPr sz="1200">
                <a:latin typeface="맑은 고딕" charset="0"/>
                <a:ea typeface="맑은 고딕" charset="0"/>
              </a:rPr>
              <a:t> </a:t>
            </a:r>
            <a:r>
              <a:rPr sz="1200">
                <a:latin typeface="맑은 고딕" charset="0"/>
                <a:ea typeface="맑은 고딕" charset="0"/>
              </a:rPr>
              <a:t>return stdNo;</a:t>
            </a:r>
            <a:r>
              <a:rPr sz="1200">
                <a:latin typeface="맑은 고딕" charset="0"/>
                <a:ea typeface="맑은 고딕" charset="0"/>
              </a:rPr>
              <a:t> </a:t>
            </a:r>
            <a:r>
              <a:rPr sz="1200">
                <a:latin typeface="맑은 고딕" charset="0"/>
                <a:ea typeface="맑은 고딕" charset="0"/>
              </a:rPr>
              <a:t>}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1200">
                <a:latin typeface="맑은 고딕" charset="0"/>
                <a:ea typeface="맑은 고딕" charset="0"/>
              </a:rPr>
              <a:t>	public String getName() {</a:t>
            </a:r>
            <a:r>
              <a:rPr sz="1200">
                <a:latin typeface="맑은 고딕" charset="0"/>
                <a:ea typeface="맑은 고딕" charset="0"/>
              </a:rPr>
              <a:t> </a:t>
            </a:r>
            <a:r>
              <a:rPr sz="1200">
                <a:latin typeface="맑은 고딕" charset="0"/>
                <a:ea typeface="맑은 고딕" charset="0"/>
              </a:rPr>
              <a:t>return name;</a:t>
            </a:r>
            <a:r>
              <a:rPr sz="1200">
                <a:latin typeface="맑은 고딕" charset="0"/>
                <a:ea typeface="맑은 고딕" charset="0"/>
              </a:rPr>
              <a:t> </a:t>
            </a:r>
            <a:r>
              <a:rPr sz="1200">
                <a:latin typeface="맑은 고딕" charset="0"/>
                <a:ea typeface="맑은 고딕" charset="0"/>
              </a:rPr>
              <a:t>}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1200">
                <a:latin typeface="맑은 고딕" charset="0"/>
                <a:ea typeface="맑은 고딕" charset="0"/>
              </a:rPr>
              <a:t>	public String getPhone() {</a:t>
            </a:r>
            <a:r>
              <a:rPr sz="1200">
                <a:latin typeface="맑은 고딕" charset="0"/>
                <a:ea typeface="맑은 고딕" charset="0"/>
              </a:rPr>
              <a:t> </a:t>
            </a:r>
            <a:r>
              <a:rPr sz="1200">
                <a:latin typeface="맑은 고딕" charset="0"/>
                <a:ea typeface="맑은 고딕" charset="0"/>
              </a:rPr>
              <a:t>return phone;</a:t>
            </a:r>
            <a:r>
              <a:rPr sz="1200">
                <a:latin typeface="맑은 고딕" charset="0"/>
                <a:ea typeface="맑은 고딕" charset="0"/>
              </a:rPr>
              <a:t> </a:t>
            </a:r>
            <a:r>
              <a:rPr sz="1200">
                <a:latin typeface="맑은 고딕" charset="0"/>
                <a:ea typeface="맑은 고딕" charset="0"/>
              </a:rPr>
              <a:t>}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1200">
                <a:latin typeface="맑은 고딕" charset="0"/>
                <a:ea typeface="맑은 고딕" charset="0"/>
              </a:rPr>
              <a:t>	public void setPhone(String phone) {</a:t>
            </a:r>
            <a:r>
              <a:rPr sz="1200">
                <a:latin typeface="맑은 고딕" charset="0"/>
                <a:ea typeface="맑은 고딕" charset="0"/>
              </a:rPr>
              <a:t> </a:t>
            </a:r>
            <a:r>
              <a:rPr sz="1200">
                <a:latin typeface="맑은 고딕" charset="0"/>
                <a:ea typeface="맑은 고딕" charset="0"/>
              </a:rPr>
              <a:t>this.phone = phone;</a:t>
            </a:r>
            <a:r>
              <a:rPr sz="1200">
                <a:latin typeface="맑은 고딕" charset="0"/>
                <a:ea typeface="맑은 고딕" charset="0"/>
              </a:rPr>
              <a:t> </a:t>
            </a:r>
            <a:r>
              <a:rPr sz="1200">
                <a:latin typeface="맑은 고딕" charset="0"/>
                <a:ea typeface="맑은 고딕" charset="0"/>
              </a:rPr>
              <a:t>}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1200">
                <a:latin typeface="맑은 고딕" charset="0"/>
                <a:ea typeface="맑은 고딕" charset="0"/>
              </a:rPr>
              <a:t>	public String getDeptNo() {</a:t>
            </a:r>
            <a:r>
              <a:rPr sz="1200">
                <a:latin typeface="맑은 고딕" charset="0"/>
                <a:ea typeface="맑은 고딕" charset="0"/>
              </a:rPr>
              <a:t> </a:t>
            </a:r>
            <a:r>
              <a:rPr sz="1200">
                <a:latin typeface="맑은 고딕" charset="0"/>
                <a:ea typeface="맑은 고딕" charset="0"/>
              </a:rPr>
              <a:t>return deptNo;</a:t>
            </a:r>
            <a:r>
              <a:rPr sz="1200">
                <a:latin typeface="맑은 고딕" charset="0"/>
                <a:ea typeface="맑은 고딕" charset="0"/>
              </a:rPr>
              <a:t> </a:t>
            </a:r>
            <a:r>
              <a:rPr sz="1200">
                <a:latin typeface="맑은 고딕" charset="0"/>
                <a:ea typeface="맑은 고딕" charset="0"/>
              </a:rPr>
              <a:t>}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1200">
                <a:latin typeface="맑은 고딕" charset="0"/>
                <a:ea typeface="맑은 고딕" charset="0"/>
              </a:rPr>
              <a:t>}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50" name="텍스트 상자 5"/>
          <p:cNvSpPr txBox="1">
            <a:spLocks/>
          </p:cNvSpPr>
          <p:nvPr/>
        </p:nvSpPr>
        <p:spPr>
          <a:xfrm rot="0">
            <a:off x="5970905" y="6003925"/>
            <a:ext cx="6038215" cy="3397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600">
                <a:latin typeface="맑은 고딕" charset="0"/>
                <a:ea typeface="맑은 고딕" charset="0"/>
              </a:rPr>
              <a:t>Student s = new Student("1", "김학생", "010-1111-1111", "11");</a:t>
            </a:r>
            <a:endParaRPr lang="ko-KR" altLang="en-US" sz="1600">
              <a:latin typeface="맑은 고딕" charset="0"/>
              <a:ea typeface="맑은 고딕" charset="0"/>
            </a:endParaRPr>
          </a:p>
        </p:txBody>
      </p:sp>
      <p:sp>
        <p:nvSpPr>
          <p:cNvPr id="51" name="텍스트 상자 6"/>
          <p:cNvSpPr txBox="1">
            <a:spLocks/>
          </p:cNvSpPr>
          <p:nvPr/>
        </p:nvSpPr>
        <p:spPr>
          <a:xfrm rot="0">
            <a:off x="3569335" y="1384300"/>
            <a:ext cx="173545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hangingPunct="1"/>
            <a:r>
              <a:rPr sz="1800" b="1">
                <a:latin typeface="맑은 고딕" charset="0"/>
                <a:ea typeface="맑은 고딕" charset="0"/>
              </a:rPr>
              <a:t>생</a:t>
            </a:r>
            <a:r>
              <a:rPr lang="ko-KR" sz="1800" b="1">
                <a:latin typeface="맑은 고딕" charset="0"/>
                <a:ea typeface="맑은 고딕" charset="0"/>
              </a:rPr>
              <a:t>성자를 통해 멤버변수들을 초기화함</a:t>
            </a:r>
            <a:endParaRPr lang="ko-KR" altLang="en-US" sz="1800" b="1">
              <a:latin typeface="맑은 고딕" charset="0"/>
              <a:ea typeface="맑은 고딕" charset="0"/>
            </a:endParaRPr>
          </a:p>
        </p:txBody>
      </p:sp>
      <p:sp>
        <p:nvSpPr>
          <p:cNvPr id="52" name="텍스트 상자 7"/>
          <p:cNvSpPr txBox="1">
            <a:spLocks/>
          </p:cNvSpPr>
          <p:nvPr/>
        </p:nvSpPr>
        <p:spPr>
          <a:xfrm rot="0">
            <a:off x="10156825" y="4558030"/>
            <a:ext cx="182372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hangingPunct="1"/>
            <a:r>
              <a:rPr lang="ko-KR" sz="1800" b="1">
                <a:latin typeface="맑은 고딕" charset="0"/>
                <a:ea typeface="맑은 고딕" charset="0"/>
              </a:rPr>
              <a:t>세터를 사용해 전화번호를 수정할 수 있게 함</a:t>
            </a:r>
            <a:endParaRPr lang="ko-KR" altLang="en-US" sz="1800" b="1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 0"/>
          <p:cNvSpPr>
            <a:spLocks/>
          </p:cNvSpPr>
          <p:nvPr/>
        </p:nvSpPr>
        <p:spPr>
          <a:xfrm rot="0">
            <a:off x="397510" y="508635"/>
            <a:ext cx="2481580" cy="583565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" name="Rect 0"/>
          <p:cNvSpPr>
            <a:spLocks/>
          </p:cNvSpPr>
          <p:nvPr/>
        </p:nvSpPr>
        <p:spPr>
          <a:xfrm rot="0">
            <a:off x="3035935" y="509270"/>
            <a:ext cx="2481580" cy="583565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6" name="Rect 0"/>
          <p:cNvSpPr>
            <a:spLocks/>
          </p:cNvSpPr>
          <p:nvPr/>
        </p:nvSpPr>
        <p:spPr>
          <a:xfrm rot="0">
            <a:off x="3123565" y="5106035"/>
            <a:ext cx="2258695" cy="335915"/>
          </a:xfrm>
          <a:prstGeom prst="rect"/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getDepartmentId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9" name="Rect 0"/>
          <p:cNvSpPr>
            <a:spLocks/>
          </p:cNvSpPr>
          <p:nvPr/>
        </p:nvSpPr>
        <p:spPr>
          <a:xfrm rot="0">
            <a:off x="3120390" y="4461510"/>
            <a:ext cx="2258695" cy="335915"/>
          </a:xfrm>
          <a:prstGeom prst="rect"/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Student()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0" name="Rect 0"/>
          <p:cNvSpPr>
            <a:spLocks/>
          </p:cNvSpPr>
          <p:nvPr/>
        </p:nvSpPr>
        <p:spPr>
          <a:xfrm rot="0">
            <a:off x="3124835" y="4132580"/>
            <a:ext cx="2258695" cy="335915"/>
          </a:xfrm>
          <a:prstGeom prst="rect"/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Student(</a:t>
            </a:r>
            <a:r>
              <a:rPr lang="ko-KR" sz="1800">
                <a:latin typeface="맑은 고딕" charset="0"/>
                <a:ea typeface="맑은 고딕" charset="0"/>
              </a:rPr>
              <a:t>...</a:t>
            </a:r>
            <a:r>
              <a:rPr sz="1800">
                <a:latin typeface="맑은 고딕" charset="0"/>
                <a:ea typeface="맑은 고딕" charset="0"/>
              </a:rPr>
              <a:t>)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1" name="Rect 0"/>
          <p:cNvSpPr>
            <a:spLocks/>
          </p:cNvSpPr>
          <p:nvPr/>
        </p:nvSpPr>
        <p:spPr>
          <a:xfrm rot="0">
            <a:off x="3124835" y="3798570"/>
            <a:ext cx="2258695" cy="335915"/>
          </a:xfrm>
          <a:prstGeom prst="rect"/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departmentId- </a:t>
            </a:r>
            <a:r>
              <a:rPr sz="1800">
                <a:latin typeface="맑은 고딕" charset="0"/>
                <a:ea typeface="맑은 고딕" charset="0"/>
              </a:rPr>
              <a:t>“</a:t>
            </a:r>
            <a:r>
              <a:rPr sz="1800">
                <a:latin typeface="맑은 고딕" charset="0"/>
                <a:ea typeface="맑은 고딕" charset="0"/>
              </a:rPr>
              <a:t>11</a:t>
            </a:r>
            <a:r>
              <a:rPr sz="1800">
                <a:latin typeface="맑은 고딕" charset="0"/>
                <a:ea typeface="맑은 고딕" charset="0"/>
              </a:rPr>
              <a:t>1”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3" name="Rect 0"/>
          <p:cNvSpPr>
            <a:spLocks/>
          </p:cNvSpPr>
          <p:nvPr/>
        </p:nvSpPr>
        <p:spPr>
          <a:xfrm rot="0">
            <a:off x="3125470" y="3131185"/>
            <a:ext cx="2258695" cy="335915"/>
          </a:xfrm>
          <a:prstGeom prst="rect"/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s</a:t>
            </a:r>
            <a:r>
              <a:rPr sz="1800">
                <a:latin typeface="맑은 고딕" charset="0"/>
                <a:ea typeface="맑은 고딕" charset="0"/>
              </a:rPr>
              <a:t>uper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3126105" y="3463925"/>
            <a:ext cx="2258695" cy="335915"/>
          </a:xfrm>
          <a:prstGeom prst="rect"/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studentId- </a:t>
            </a:r>
            <a:r>
              <a:rPr sz="1800">
                <a:latin typeface="맑은 고딕" charset="0"/>
                <a:ea typeface="맑은 고딕" charset="0"/>
              </a:rPr>
              <a:t>“</a:t>
            </a:r>
            <a:r>
              <a:rPr sz="1800">
                <a:latin typeface="맑은 고딕" charset="0"/>
                <a:ea typeface="맑은 고딕" charset="0"/>
              </a:rPr>
              <a:t>1</a:t>
            </a:r>
            <a:r>
              <a:rPr sz="1800">
                <a:latin typeface="맑은 고딕" charset="0"/>
                <a:ea typeface="맑은 고딕" charset="0"/>
              </a:rPr>
              <a:t>1”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6" name="Rect 0"/>
          <p:cNvSpPr>
            <a:spLocks/>
          </p:cNvSpPr>
          <p:nvPr/>
        </p:nvSpPr>
        <p:spPr>
          <a:xfrm rot="0">
            <a:off x="3117850" y="4773930"/>
            <a:ext cx="2258695" cy="335915"/>
          </a:xfrm>
          <a:prstGeom prst="rect"/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getStudentId()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8" name="Rect 0"/>
          <p:cNvSpPr>
            <a:spLocks/>
          </p:cNvSpPr>
          <p:nvPr/>
        </p:nvSpPr>
        <p:spPr>
          <a:xfrm rot="0">
            <a:off x="3147060" y="609600"/>
            <a:ext cx="2251075" cy="548640"/>
          </a:xfrm>
          <a:prstGeom prst="rect"/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0</a:t>
            </a:r>
            <a:r>
              <a:rPr lang="ko-KR" sz="1800">
                <a:latin typeface="맑은 고딕" charset="0"/>
                <a:ea typeface="맑은 고딕" charset="0"/>
              </a:rPr>
              <a:t>X0001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0" name="Rect 0"/>
          <p:cNvSpPr txBox="1">
            <a:spLocks/>
          </p:cNvSpPr>
          <p:nvPr/>
        </p:nvSpPr>
        <p:spPr>
          <a:xfrm rot="0">
            <a:off x="3390265" y="6415405"/>
            <a:ext cx="1765935" cy="37147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HEAP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1" name="Rect 0"/>
          <p:cNvSpPr txBox="1">
            <a:spLocks/>
          </p:cNvSpPr>
          <p:nvPr/>
        </p:nvSpPr>
        <p:spPr>
          <a:xfrm rot="0">
            <a:off x="833120" y="6415405"/>
            <a:ext cx="1610995" cy="37147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STACK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4" name="Rect 0"/>
          <p:cNvSpPr>
            <a:spLocks/>
          </p:cNvSpPr>
          <p:nvPr/>
        </p:nvSpPr>
        <p:spPr>
          <a:xfrm rot="0">
            <a:off x="507365" y="2169160"/>
            <a:ext cx="2251075" cy="548640"/>
          </a:xfrm>
          <a:prstGeom prst="rect"/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p</a:t>
            </a:r>
            <a:r>
              <a:rPr lang="ko-KR" sz="1800">
                <a:latin typeface="맑은 고딕" charset="0"/>
                <a:ea typeface="맑은 고딕" charset="0"/>
              </a:rPr>
              <a:t>rintln(...)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5" name="Rect 0"/>
          <p:cNvSpPr>
            <a:spLocks/>
          </p:cNvSpPr>
          <p:nvPr/>
        </p:nvSpPr>
        <p:spPr>
          <a:xfrm rot="0">
            <a:off x="516890" y="2774315"/>
            <a:ext cx="2251075" cy="3456940"/>
          </a:xfrm>
          <a:prstGeom prst="rect"/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6" name="Rect 0"/>
          <p:cNvSpPr>
            <a:spLocks/>
          </p:cNvSpPr>
          <p:nvPr/>
        </p:nvSpPr>
        <p:spPr>
          <a:xfrm rot="0">
            <a:off x="608330" y="5441950"/>
            <a:ext cx="2044700" cy="548640"/>
          </a:xfrm>
          <a:prstGeom prst="rect"/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s1 </a:t>
            </a:r>
            <a:r>
              <a:rPr lang="ko-KR" sz="1800">
                <a:latin typeface="맑은 고딕" charset="0"/>
                <a:ea typeface="맑은 고딕" charset="0"/>
              </a:rPr>
              <a:t>- </a:t>
            </a:r>
            <a:r>
              <a:rPr sz="1800">
                <a:latin typeface="맑은 고딕" charset="0"/>
                <a:ea typeface="맑은 고딕" charset="0"/>
              </a:rPr>
              <a:t>0</a:t>
            </a:r>
            <a:r>
              <a:rPr lang="ko-KR" sz="1800">
                <a:latin typeface="맑은 고딕" charset="0"/>
                <a:ea typeface="맑은 고딕" charset="0"/>
              </a:rPr>
              <a:t>X000</a:t>
            </a:r>
            <a:r>
              <a:rPr lang="ko-KR" sz="1800">
                <a:latin typeface="맑은 고딕" charset="0"/>
                <a:ea typeface="맑은 고딕" charset="0"/>
              </a:rPr>
              <a:t>1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7" name="Rect 0"/>
          <p:cNvSpPr>
            <a:spLocks/>
          </p:cNvSpPr>
          <p:nvPr/>
        </p:nvSpPr>
        <p:spPr>
          <a:xfrm rot="0">
            <a:off x="608330" y="4415155"/>
            <a:ext cx="2047240" cy="548640"/>
          </a:xfrm>
          <a:prstGeom prst="rect"/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pf1 </a:t>
            </a:r>
            <a:r>
              <a:rPr lang="ko-KR" sz="1800">
                <a:latin typeface="맑은 고딕" charset="0"/>
                <a:ea typeface="맑은 고딕" charset="0"/>
              </a:rPr>
              <a:t>- </a:t>
            </a:r>
            <a:r>
              <a:rPr sz="1800">
                <a:latin typeface="맑은 고딕" charset="0"/>
                <a:ea typeface="맑은 고딕" charset="0"/>
              </a:rPr>
              <a:t>0</a:t>
            </a:r>
            <a:r>
              <a:rPr lang="ko-KR" sz="1800">
                <a:latin typeface="맑은 고딕" charset="0"/>
                <a:ea typeface="맑은 고딕" charset="0"/>
              </a:rPr>
              <a:t>X000</a:t>
            </a:r>
            <a:r>
              <a:rPr lang="ko-KR" sz="1800">
                <a:latin typeface="맑은 고딕" charset="0"/>
                <a:ea typeface="맑은 고딕" charset="0"/>
              </a:rPr>
              <a:t>3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0" name="Rect 0"/>
          <p:cNvSpPr txBox="1">
            <a:spLocks/>
          </p:cNvSpPr>
          <p:nvPr/>
        </p:nvSpPr>
        <p:spPr>
          <a:xfrm rot="0">
            <a:off x="5673090" y="6444615"/>
            <a:ext cx="6038850" cy="3397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1600">
                <a:latin typeface="맑은 고딕" charset="0"/>
                <a:ea typeface="맑은 고딕" charset="0"/>
              </a:rPr>
              <a:t>Student s1 = new Student("11", "aaa", "010-1111-1111", "111");</a:t>
            </a:r>
            <a:endParaRPr lang="ko-KR" altLang="en-US" sz="1600">
              <a:latin typeface="맑은 고딕" charset="0"/>
              <a:ea typeface="맑은 고딕" charset="0"/>
            </a:endParaRPr>
          </a:p>
        </p:txBody>
      </p:sp>
      <p:sp>
        <p:nvSpPr>
          <p:cNvPr id="51" name="Rect 0"/>
          <p:cNvSpPr txBox="1">
            <a:spLocks/>
          </p:cNvSpPr>
          <p:nvPr/>
        </p:nvSpPr>
        <p:spPr>
          <a:xfrm rot="0">
            <a:off x="3412490" y="1670050"/>
            <a:ext cx="1736090" cy="92456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latin typeface="맑은 고딕" charset="0"/>
                <a:ea typeface="맑은 고딕" charset="0"/>
              </a:rPr>
              <a:t>생</a:t>
            </a:r>
            <a:r>
              <a:rPr lang="ko-KR" sz="1800" b="1">
                <a:latin typeface="맑은 고딕" charset="0"/>
                <a:ea typeface="맑은 고딕" charset="0"/>
              </a:rPr>
              <a:t>성자를</a:t>
            </a:r>
            <a:r>
              <a:rPr lang="ko-KR" sz="1800" b="1">
                <a:latin typeface="맑은 고딕" charset="0"/>
                <a:ea typeface="맑은 고딕" charset="0"/>
              </a:rPr>
              <a:t> </a:t>
            </a:r>
            <a:r>
              <a:rPr lang="ko-KR" sz="1800" b="1">
                <a:latin typeface="맑은 고딕" charset="0"/>
                <a:ea typeface="맑은 고딕" charset="0"/>
              </a:rPr>
              <a:t>통해</a:t>
            </a:r>
            <a:r>
              <a:rPr lang="ko-KR" sz="1800" b="1">
                <a:latin typeface="맑은 고딕" charset="0"/>
                <a:ea typeface="맑은 고딕" charset="0"/>
              </a:rPr>
              <a:t> </a:t>
            </a:r>
            <a:r>
              <a:rPr lang="ko-KR" sz="1800" b="1">
                <a:latin typeface="맑은 고딕" charset="0"/>
                <a:ea typeface="맑은 고딕" charset="0"/>
              </a:rPr>
              <a:t>멤버변수들을</a:t>
            </a:r>
            <a:r>
              <a:rPr lang="ko-KR" sz="1800" b="1">
                <a:latin typeface="맑은 고딕" charset="0"/>
                <a:ea typeface="맑은 고딕" charset="0"/>
              </a:rPr>
              <a:t> </a:t>
            </a:r>
            <a:r>
              <a:rPr lang="ko-KR" sz="1800" b="1">
                <a:latin typeface="맑은 고딕" charset="0"/>
                <a:ea typeface="맑은 고딕" charset="0"/>
              </a:rPr>
              <a:t>초기화함</a:t>
            </a:r>
            <a:endParaRPr lang="ko-KR" altLang="en-US" sz="1800" b="1">
              <a:latin typeface="맑은 고딕" charset="0"/>
              <a:ea typeface="맑은 고딕" charset="0"/>
            </a:endParaRPr>
          </a:p>
        </p:txBody>
      </p:sp>
      <p:sp>
        <p:nvSpPr>
          <p:cNvPr id="52" name="Rect 0"/>
          <p:cNvSpPr txBox="1">
            <a:spLocks/>
          </p:cNvSpPr>
          <p:nvPr/>
        </p:nvSpPr>
        <p:spPr>
          <a:xfrm rot="0">
            <a:off x="8286750" y="4189095"/>
            <a:ext cx="234886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 b="1">
                <a:latin typeface="맑은 고딕" charset="0"/>
                <a:ea typeface="맑은 고딕" charset="0"/>
              </a:rPr>
              <a:t>세터를 사용해 전화번호를 수정할 수 있게 함</a:t>
            </a:r>
            <a:endParaRPr lang="ko-KR" altLang="en-US" sz="1800" b="1">
              <a:latin typeface="맑은 고딕" charset="0"/>
              <a:ea typeface="맑은 고딕" charset="0"/>
            </a:endParaRPr>
          </a:p>
        </p:txBody>
      </p:sp>
      <p:sp>
        <p:nvSpPr>
          <p:cNvPr id="53" name="도형 1"/>
          <p:cNvSpPr>
            <a:spLocks/>
          </p:cNvSpPr>
          <p:nvPr/>
        </p:nvSpPr>
        <p:spPr>
          <a:xfrm rot="0">
            <a:off x="608330" y="4918710"/>
            <a:ext cx="2044700" cy="548640"/>
          </a:xfrm>
          <a:prstGeom prst="rect"/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S</a:t>
            </a:r>
            <a:r>
              <a:rPr lang="ko-KR" sz="1800">
                <a:latin typeface="맑은 고딕" charset="0"/>
                <a:ea typeface="맑은 고딕" charset="0"/>
              </a:rPr>
              <a:t>2 </a:t>
            </a:r>
            <a:r>
              <a:rPr lang="ko-KR" sz="1800">
                <a:latin typeface="맑은 고딕" charset="0"/>
                <a:ea typeface="맑은 고딕" charset="0"/>
              </a:rPr>
              <a:t>- </a:t>
            </a:r>
            <a:r>
              <a:rPr sz="1800">
                <a:latin typeface="맑은 고딕" charset="0"/>
                <a:ea typeface="맑은 고딕" charset="0"/>
              </a:rPr>
              <a:t>0</a:t>
            </a:r>
            <a:r>
              <a:rPr lang="ko-KR" sz="1800">
                <a:latin typeface="맑은 고딕" charset="0"/>
                <a:ea typeface="맑은 고딕" charset="0"/>
              </a:rPr>
              <a:t>X000</a:t>
            </a:r>
            <a:r>
              <a:rPr lang="ko-KR" sz="1800">
                <a:latin typeface="맑은 고딕" charset="0"/>
                <a:ea typeface="맑은 고딕" charset="0"/>
              </a:rPr>
              <a:t>2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4" name="도형 2"/>
          <p:cNvSpPr>
            <a:spLocks/>
          </p:cNvSpPr>
          <p:nvPr/>
        </p:nvSpPr>
        <p:spPr>
          <a:xfrm rot="0">
            <a:off x="608330" y="3879215"/>
            <a:ext cx="2047240" cy="548640"/>
          </a:xfrm>
          <a:prstGeom prst="rect"/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p</a:t>
            </a:r>
            <a:r>
              <a:rPr lang="ko-KR" sz="1800">
                <a:latin typeface="맑은 고딕" charset="0"/>
                <a:ea typeface="맑은 고딕" charset="0"/>
              </a:rPr>
              <a:t>f2 </a:t>
            </a:r>
            <a:r>
              <a:rPr lang="ko-KR" sz="1800">
                <a:latin typeface="맑은 고딕" charset="0"/>
                <a:ea typeface="맑은 고딕" charset="0"/>
              </a:rPr>
              <a:t>- </a:t>
            </a:r>
            <a:r>
              <a:rPr sz="1800">
                <a:latin typeface="맑은 고딕" charset="0"/>
                <a:ea typeface="맑은 고딕" charset="0"/>
              </a:rPr>
              <a:t>0</a:t>
            </a:r>
            <a:r>
              <a:rPr lang="ko-KR" sz="1800">
                <a:latin typeface="맑은 고딕" charset="0"/>
                <a:ea typeface="맑은 고딕" charset="0"/>
              </a:rPr>
              <a:t>X000</a:t>
            </a:r>
            <a:r>
              <a:rPr lang="ko-KR" sz="1800">
                <a:latin typeface="맑은 고딕" charset="0"/>
                <a:ea typeface="맑은 고딕" charset="0"/>
              </a:rPr>
              <a:t>4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5" name="도형 3"/>
          <p:cNvSpPr>
            <a:spLocks/>
          </p:cNvSpPr>
          <p:nvPr/>
        </p:nvSpPr>
        <p:spPr>
          <a:xfrm rot="0">
            <a:off x="5657850" y="509270"/>
            <a:ext cx="2481580" cy="583565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6" name="도형 4"/>
          <p:cNvSpPr>
            <a:spLocks/>
          </p:cNvSpPr>
          <p:nvPr/>
        </p:nvSpPr>
        <p:spPr>
          <a:xfrm rot="0">
            <a:off x="5778500" y="609600"/>
            <a:ext cx="2251075" cy="548640"/>
          </a:xfrm>
          <a:prstGeom prst="rect"/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0</a:t>
            </a:r>
            <a:r>
              <a:rPr lang="ko-KR" sz="1800">
                <a:latin typeface="맑은 고딕" charset="0"/>
                <a:ea typeface="맑은 고딕" charset="0"/>
              </a:rPr>
              <a:t>X00</a:t>
            </a:r>
            <a:r>
              <a:rPr lang="ko-KR" sz="1800">
                <a:latin typeface="맑은 고딕" charset="0"/>
                <a:ea typeface="맑은 고딕" charset="0"/>
              </a:rPr>
              <a:t>11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57" name="도형 5"/>
          <p:cNvCxnSpPr>
            <a:stCxn id="23" idx="3"/>
            <a:endCxn id="56" idx="1"/>
          </p:cNvCxnSpPr>
          <p:nvPr/>
        </p:nvCxnSpPr>
        <p:spPr>
          <a:xfrm rot="0" flipV="1">
            <a:off x="5383530" y="883285"/>
            <a:ext cx="395605" cy="2416175"/>
          </a:xfrm>
          <a:prstGeom prst="straightConnector1"/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텍스트 상자 7"/>
          <p:cNvSpPr txBox="1">
            <a:spLocks/>
          </p:cNvSpPr>
          <p:nvPr/>
        </p:nvSpPr>
        <p:spPr>
          <a:xfrm rot="0">
            <a:off x="3393440" y="1226185"/>
            <a:ext cx="175069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hangingPunct="1"/>
            <a:r>
              <a:rPr lang="ko-KR" sz="1800">
                <a:latin typeface="맑은 고딕" charset="0"/>
                <a:ea typeface="맑은 고딕" charset="0"/>
              </a:rPr>
              <a:t>Student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9" name="텍스트 상자 8"/>
          <p:cNvSpPr txBox="1">
            <a:spLocks/>
          </p:cNvSpPr>
          <p:nvPr/>
        </p:nvSpPr>
        <p:spPr>
          <a:xfrm rot="0">
            <a:off x="6032500" y="1610995"/>
            <a:ext cx="173609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 b="1">
                <a:latin typeface="맑은 고딕" charset="0"/>
                <a:ea typeface="맑은 고딕" charset="0"/>
              </a:rPr>
              <a:t>Student 클래스가 상속함</a:t>
            </a:r>
            <a:endParaRPr lang="ko-KR" altLang="en-US" sz="1800" b="1">
              <a:latin typeface="맑은 고딕" charset="0"/>
              <a:ea typeface="맑은 고딕" charset="0"/>
            </a:endParaRPr>
          </a:p>
        </p:txBody>
      </p:sp>
      <p:sp>
        <p:nvSpPr>
          <p:cNvPr id="60" name="텍스트 상자 9"/>
          <p:cNvSpPr txBox="1">
            <a:spLocks/>
          </p:cNvSpPr>
          <p:nvPr/>
        </p:nvSpPr>
        <p:spPr>
          <a:xfrm rot="0">
            <a:off x="5965825" y="1214755"/>
            <a:ext cx="175069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hangingPunct="1"/>
            <a:r>
              <a:rPr lang="ko-KR" sz="1800">
                <a:latin typeface="맑은 고딕" charset="0"/>
                <a:ea typeface="맑은 고딕" charset="0"/>
              </a:rPr>
              <a:t>Person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1" name="도형 20"/>
          <p:cNvSpPr>
            <a:spLocks/>
          </p:cNvSpPr>
          <p:nvPr/>
        </p:nvSpPr>
        <p:spPr>
          <a:xfrm rot="0">
            <a:off x="5779135" y="5451475"/>
            <a:ext cx="2258695" cy="335915"/>
          </a:xfrm>
          <a:prstGeom prst="rect"/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s</a:t>
            </a:r>
            <a:r>
              <a:rPr sz="1800">
                <a:latin typeface="맑은 고딕" charset="0"/>
                <a:ea typeface="맑은 고딕" charset="0"/>
              </a:rPr>
              <a:t>etPhone</a:t>
            </a:r>
            <a:r>
              <a:rPr sz="1800">
                <a:latin typeface="맑은 고딕" charset="0"/>
                <a:ea typeface="맑은 고딕" charset="0"/>
              </a:rPr>
              <a:t>()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2" name="도형 21"/>
          <p:cNvSpPr>
            <a:spLocks/>
          </p:cNvSpPr>
          <p:nvPr/>
        </p:nvSpPr>
        <p:spPr>
          <a:xfrm rot="0">
            <a:off x="5775960" y="4454525"/>
            <a:ext cx="2258695" cy="335915"/>
          </a:xfrm>
          <a:prstGeom prst="rect"/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Person</a:t>
            </a:r>
            <a:r>
              <a:rPr sz="1800">
                <a:latin typeface="맑은 고딕" charset="0"/>
                <a:ea typeface="맑은 고딕" charset="0"/>
              </a:rPr>
              <a:t>()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3" name="도형 22"/>
          <p:cNvSpPr>
            <a:spLocks/>
          </p:cNvSpPr>
          <p:nvPr/>
        </p:nvSpPr>
        <p:spPr>
          <a:xfrm rot="0">
            <a:off x="5780405" y="4133215"/>
            <a:ext cx="2258695" cy="335915"/>
          </a:xfrm>
          <a:prstGeom prst="rect"/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Person</a:t>
            </a:r>
            <a:r>
              <a:rPr sz="1800">
                <a:latin typeface="맑은 고딕" charset="0"/>
                <a:ea typeface="맑은 고딕" charset="0"/>
              </a:rPr>
              <a:t>(</a:t>
            </a:r>
            <a:r>
              <a:rPr lang="ko-KR" sz="1800">
                <a:latin typeface="맑은 고딕" charset="0"/>
                <a:ea typeface="맑은 고딕" charset="0"/>
              </a:rPr>
              <a:t>...</a:t>
            </a:r>
            <a:r>
              <a:rPr sz="1800">
                <a:latin typeface="맑은 고딕" charset="0"/>
                <a:ea typeface="맑은 고딕" charset="0"/>
              </a:rPr>
              <a:t>)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4" name="도형 23"/>
          <p:cNvSpPr>
            <a:spLocks/>
          </p:cNvSpPr>
          <p:nvPr/>
        </p:nvSpPr>
        <p:spPr>
          <a:xfrm rot="0">
            <a:off x="5780405" y="3799205"/>
            <a:ext cx="2258695" cy="335915"/>
          </a:xfrm>
          <a:prstGeom prst="rect"/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phone </a:t>
            </a:r>
            <a:r>
              <a:rPr sz="1800">
                <a:latin typeface="맑은 고딕" charset="0"/>
                <a:ea typeface="맑은 고딕" charset="0"/>
              </a:rPr>
              <a:t>- </a:t>
            </a:r>
            <a:r>
              <a:rPr lang="ko-KR" sz="1800">
                <a:latin typeface="맑은 고딕" charset="0"/>
                <a:ea typeface="맑은 고딕" charset="0"/>
              </a:rPr>
              <a:t>“010 ... ”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5" name="도형 24"/>
          <p:cNvSpPr>
            <a:spLocks/>
          </p:cNvSpPr>
          <p:nvPr/>
        </p:nvSpPr>
        <p:spPr>
          <a:xfrm rot="0">
            <a:off x="5781040" y="3131820"/>
            <a:ext cx="2258695" cy="335915"/>
          </a:xfrm>
          <a:prstGeom prst="rect"/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s</a:t>
            </a:r>
            <a:r>
              <a:rPr sz="1800">
                <a:latin typeface="맑은 고딕" charset="0"/>
                <a:ea typeface="맑은 고딕" charset="0"/>
              </a:rPr>
              <a:t>uper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6" name="도형 25"/>
          <p:cNvSpPr>
            <a:spLocks/>
          </p:cNvSpPr>
          <p:nvPr/>
        </p:nvSpPr>
        <p:spPr>
          <a:xfrm rot="0">
            <a:off x="5781675" y="3464560"/>
            <a:ext cx="2258695" cy="335915"/>
          </a:xfrm>
          <a:prstGeom prst="rect"/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n</a:t>
            </a:r>
            <a:r>
              <a:rPr sz="1800">
                <a:latin typeface="맑은 고딕" charset="0"/>
                <a:ea typeface="맑은 고딕" charset="0"/>
              </a:rPr>
              <a:t>ame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- </a:t>
            </a:r>
            <a:r>
              <a:rPr sz="1800">
                <a:latin typeface="맑은 고딕" charset="0"/>
                <a:ea typeface="맑은 고딕" charset="0"/>
              </a:rPr>
              <a:t>“aaa”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7" name="도형 26"/>
          <p:cNvSpPr>
            <a:spLocks/>
          </p:cNvSpPr>
          <p:nvPr/>
        </p:nvSpPr>
        <p:spPr>
          <a:xfrm rot="0">
            <a:off x="5773420" y="5123815"/>
            <a:ext cx="2258695" cy="335915"/>
          </a:xfrm>
          <a:prstGeom prst="rect"/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getPhone()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8" name="도형 27"/>
          <p:cNvSpPr>
            <a:spLocks/>
          </p:cNvSpPr>
          <p:nvPr/>
        </p:nvSpPr>
        <p:spPr>
          <a:xfrm rot="0">
            <a:off x="5786120" y="4791075"/>
            <a:ext cx="2258695" cy="335915"/>
          </a:xfrm>
          <a:prstGeom prst="rect"/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getName()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9" name="도형 28"/>
          <p:cNvSpPr>
            <a:spLocks/>
          </p:cNvSpPr>
          <p:nvPr/>
        </p:nvSpPr>
        <p:spPr>
          <a:xfrm rot="0">
            <a:off x="5779770" y="5785485"/>
            <a:ext cx="2258695" cy="335915"/>
          </a:xfrm>
          <a:prstGeom prst="rect"/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print()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0" name="도형 29"/>
          <p:cNvSpPr>
            <a:spLocks/>
          </p:cNvSpPr>
          <p:nvPr/>
        </p:nvSpPr>
        <p:spPr>
          <a:xfrm rot="0">
            <a:off x="3124835" y="5749925"/>
            <a:ext cx="2258695" cy="335915"/>
          </a:xfrm>
          <a:prstGeom prst="rect"/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printName()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1" name="도형 30"/>
          <p:cNvSpPr>
            <a:spLocks/>
          </p:cNvSpPr>
          <p:nvPr/>
        </p:nvSpPr>
        <p:spPr>
          <a:xfrm rot="0">
            <a:off x="8301355" y="509905"/>
            <a:ext cx="2481580" cy="347916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2" name="도형 31"/>
          <p:cNvSpPr>
            <a:spLocks/>
          </p:cNvSpPr>
          <p:nvPr/>
        </p:nvSpPr>
        <p:spPr>
          <a:xfrm rot="0">
            <a:off x="8422005" y="609600"/>
            <a:ext cx="2251075" cy="548640"/>
          </a:xfrm>
          <a:prstGeom prst="rect"/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0</a:t>
            </a:r>
            <a:r>
              <a:rPr lang="ko-KR" sz="1800">
                <a:latin typeface="맑은 고딕" charset="0"/>
                <a:ea typeface="맑은 고딕" charset="0"/>
              </a:rPr>
              <a:t>X00</a:t>
            </a:r>
            <a:r>
              <a:rPr lang="ko-KR" sz="1800">
                <a:latin typeface="맑은 고딕" charset="0"/>
                <a:ea typeface="맑은 고딕" charset="0"/>
              </a:rPr>
              <a:t>11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3" name="텍스트 상자 33"/>
          <p:cNvSpPr txBox="1">
            <a:spLocks/>
          </p:cNvSpPr>
          <p:nvPr/>
        </p:nvSpPr>
        <p:spPr>
          <a:xfrm rot="0">
            <a:off x="8692515" y="1250950"/>
            <a:ext cx="175069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hangingPunct="1"/>
            <a:r>
              <a:rPr lang="ko-KR" sz="1800">
                <a:latin typeface="맑은 고딕" charset="0"/>
                <a:ea typeface="맑은 고딕" charset="0"/>
              </a:rPr>
              <a:t>Object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4" name="텍스트 상자 35"/>
          <p:cNvSpPr txBox="1">
            <a:spLocks/>
          </p:cNvSpPr>
          <p:nvPr/>
        </p:nvSpPr>
        <p:spPr>
          <a:xfrm rot="0">
            <a:off x="8688070" y="1599565"/>
            <a:ext cx="173609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 b="1">
                <a:latin typeface="맑은 고딕" charset="0"/>
                <a:ea typeface="맑은 고딕" charset="0"/>
              </a:rPr>
              <a:t>모든 클래스가 상속함</a:t>
            </a:r>
            <a:endParaRPr lang="ko-KR" altLang="en-US" sz="1800" b="1">
              <a:latin typeface="맑은 고딕" charset="0"/>
              <a:ea typeface="맑은 고딕" charset="0"/>
            </a:endParaRPr>
          </a:p>
        </p:txBody>
      </p:sp>
      <p:cxnSp>
        <p:nvCxnSpPr>
          <p:cNvPr id="75" name="도형 36"/>
          <p:cNvCxnSpPr>
            <a:stCxn id="65" idx="3"/>
            <a:endCxn id="72" idx="1"/>
          </p:cNvCxnSpPr>
          <p:nvPr/>
        </p:nvCxnSpPr>
        <p:spPr>
          <a:xfrm rot="0" flipV="1">
            <a:off x="8039100" y="883285"/>
            <a:ext cx="383540" cy="2416810"/>
          </a:xfrm>
          <a:prstGeom prst="straightConnector1"/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도형 37"/>
          <p:cNvSpPr>
            <a:spLocks/>
          </p:cNvSpPr>
          <p:nvPr/>
        </p:nvSpPr>
        <p:spPr>
          <a:xfrm rot="0">
            <a:off x="8430260" y="3470275"/>
            <a:ext cx="2258695" cy="335915"/>
          </a:xfrm>
          <a:prstGeom prst="rect"/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toString</a:t>
            </a:r>
            <a:r>
              <a:rPr sz="1800">
                <a:latin typeface="맑은 고딕" charset="0"/>
                <a:ea typeface="맑은 고딕" charset="0"/>
              </a:rPr>
              <a:t>()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7" name="도형 39"/>
          <p:cNvSpPr>
            <a:spLocks/>
          </p:cNvSpPr>
          <p:nvPr/>
        </p:nvSpPr>
        <p:spPr>
          <a:xfrm rot="0">
            <a:off x="8408035" y="2739390"/>
            <a:ext cx="2258695" cy="335915"/>
          </a:xfrm>
          <a:prstGeom prst="rect"/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Object</a:t>
            </a:r>
            <a:r>
              <a:rPr sz="1800">
                <a:latin typeface="맑은 고딕" charset="0"/>
                <a:ea typeface="맑은 고딕" charset="0"/>
              </a:rPr>
              <a:t>()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8" name="텍스트 상자 40"/>
          <p:cNvSpPr txBox="1">
            <a:spLocks/>
          </p:cNvSpPr>
          <p:nvPr/>
        </p:nvSpPr>
        <p:spPr>
          <a:xfrm rot="0">
            <a:off x="8418195" y="3035300"/>
            <a:ext cx="223901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hangingPunct="1"/>
            <a:r>
              <a:rPr sz="1800">
                <a:latin typeface="맑은 고딕" charset="0"/>
                <a:ea typeface="맑은 고딕" charset="0"/>
              </a:rPr>
              <a:t>...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9" name="도형 41"/>
          <p:cNvSpPr>
            <a:spLocks/>
          </p:cNvSpPr>
          <p:nvPr/>
        </p:nvSpPr>
        <p:spPr>
          <a:xfrm rot="0">
            <a:off x="3124835" y="5429250"/>
            <a:ext cx="2258695" cy="335915"/>
          </a:xfrm>
          <a:prstGeom prst="rect"/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print()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80" name="텍스트 상자 42"/>
          <p:cNvSpPr txBox="1">
            <a:spLocks/>
          </p:cNvSpPr>
          <p:nvPr/>
        </p:nvSpPr>
        <p:spPr>
          <a:xfrm rot="0">
            <a:off x="8322945" y="5308600"/>
            <a:ext cx="234886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 b="1">
                <a:latin typeface="맑은 고딕" charset="0"/>
                <a:ea typeface="맑은 고딕" charset="0"/>
              </a:rPr>
              <a:t>요구사항에 따라 이름을 확인하는 메서드를 추가함</a:t>
            </a:r>
            <a:endParaRPr lang="ko-KR" altLang="en-US" sz="1800" b="1">
              <a:latin typeface="맑은 고딕" charset="0"/>
              <a:ea typeface="맑은 고딕" charset="0"/>
            </a:endParaRPr>
          </a:p>
        </p:txBody>
      </p:sp>
      <p:sp>
        <p:nvSpPr>
          <p:cNvPr id="81" name="텍스트 상자 43"/>
          <p:cNvSpPr txBox="1">
            <a:spLocks/>
          </p:cNvSpPr>
          <p:nvPr/>
        </p:nvSpPr>
        <p:spPr>
          <a:xfrm rot="0">
            <a:off x="929005" y="3048000"/>
            <a:ext cx="140525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hangingPunct="1"/>
            <a:r>
              <a:rPr lang="ko-KR" sz="1800">
                <a:solidFill>
                  <a:schemeClr val="bg1"/>
                </a:solidFill>
                <a:latin typeface="맑은 고딕" charset="0"/>
                <a:ea typeface="맑은 고딕" charset="0"/>
              </a:rPr>
              <a:t>main()</a:t>
            </a:r>
            <a:endParaRPr lang="ko-KR" altLang="en-US" sz="18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도형 1"/>
          <p:cNvSpPr>
            <a:spLocks/>
          </p:cNvSpPr>
          <p:nvPr/>
        </p:nvSpPr>
        <p:spPr>
          <a:xfrm rot="0">
            <a:off x="397510" y="508635"/>
            <a:ext cx="2480310" cy="583438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" name="도형 10"/>
          <p:cNvSpPr>
            <a:spLocks/>
          </p:cNvSpPr>
          <p:nvPr/>
        </p:nvSpPr>
        <p:spPr>
          <a:xfrm rot="0">
            <a:off x="9371330" y="516890"/>
            <a:ext cx="2480310" cy="583438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" name="도형 11"/>
          <p:cNvSpPr>
            <a:spLocks/>
          </p:cNvSpPr>
          <p:nvPr/>
        </p:nvSpPr>
        <p:spPr>
          <a:xfrm rot="0">
            <a:off x="4722495" y="509270"/>
            <a:ext cx="2480310" cy="583438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6" name="도형 16"/>
          <p:cNvSpPr>
            <a:spLocks/>
          </p:cNvSpPr>
          <p:nvPr/>
        </p:nvSpPr>
        <p:spPr>
          <a:xfrm rot="0">
            <a:off x="4810125" y="5504180"/>
            <a:ext cx="2258060" cy="335280"/>
          </a:xfrm>
          <a:prstGeom prst="rect"/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getDeptNo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7" name="도형 17"/>
          <p:cNvSpPr>
            <a:spLocks/>
          </p:cNvSpPr>
          <p:nvPr/>
        </p:nvSpPr>
        <p:spPr>
          <a:xfrm rot="0">
            <a:off x="4818380" y="5194300"/>
            <a:ext cx="2258060" cy="335280"/>
          </a:xfrm>
          <a:prstGeom prst="rect"/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setPhone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8" name="도형 18"/>
          <p:cNvSpPr>
            <a:spLocks/>
          </p:cNvSpPr>
          <p:nvPr/>
        </p:nvSpPr>
        <p:spPr>
          <a:xfrm rot="0">
            <a:off x="4810760" y="4894580"/>
            <a:ext cx="2258060" cy="335280"/>
          </a:xfrm>
          <a:prstGeom prst="rect"/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getPhone()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9" name="도형 19"/>
          <p:cNvSpPr>
            <a:spLocks/>
          </p:cNvSpPr>
          <p:nvPr/>
        </p:nvSpPr>
        <p:spPr>
          <a:xfrm rot="0">
            <a:off x="4819015" y="3940175"/>
            <a:ext cx="2258060" cy="335280"/>
          </a:xfrm>
          <a:prstGeom prst="rect"/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Student()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0" name="도형 20"/>
          <p:cNvSpPr>
            <a:spLocks/>
          </p:cNvSpPr>
          <p:nvPr/>
        </p:nvSpPr>
        <p:spPr>
          <a:xfrm rot="0">
            <a:off x="4811395" y="3598545"/>
            <a:ext cx="2258060" cy="335280"/>
          </a:xfrm>
          <a:prstGeom prst="rect"/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Student(</a:t>
            </a:r>
            <a:r>
              <a:rPr lang="ko-KR" sz="1800">
                <a:latin typeface="맑은 고딕" charset="0"/>
                <a:ea typeface="맑은 고딕" charset="0"/>
              </a:rPr>
              <a:t>...</a:t>
            </a:r>
            <a:r>
              <a:rPr sz="1800">
                <a:latin typeface="맑은 고딕" charset="0"/>
                <a:ea typeface="맑은 고딕" charset="0"/>
              </a:rPr>
              <a:t>)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1" name="도형 21"/>
          <p:cNvSpPr>
            <a:spLocks/>
          </p:cNvSpPr>
          <p:nvPr/>
        </p:nvSpPr>
        <p:spPr>
          <a:xfrm rot="0">
            <a:off x="4835525" y="3288665"/>
            <a:ext cx="2258060" cy="335280"/>
          </a:xfrm>
          <a:prstGeom prst="rect"/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deptNo - 11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2" name="도형 22"/>
          <p:cNvSpPr>
            <a:spLocks/>
          </p:cNvSpPr>
          <p:nvPr/>
        </p:nvSpPr>
        <p:spPr>
          <a:xfrm rot="0">
            <a:off x="4853940" y="2947035"/>
            <a:ext cx="2258060" cy="335280"/>
          </a:xfrm>
          <a:prstGeom prst="rect"/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phone - 010 ...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3" name="도형 23"/>
          <p:cNvSpPr>
            <a:spLocks/>
          </p:cNvSpPr>
          <p:nvPr/>
        </p:nvSpPr>
        <p:spPr>
          <a:xfrm rot="0">
            <a:off x="4836160" y="2621280"/>
            <a:ext cx="2258060" cy="335280"/>
          </a:xfrm>
          <a:prstGeom prst="rect"/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n</a:t>
            </a:r>
            <a:r>
              <a:rPr sz="1800">
                <a:latin typeface="맑은 고딕" charset="0"/>
                <a:ea typeface="맑은 고딕" charset="0"/>
              </a:rPr>
              <a:t>ame - </a:t>
            </a:r>
            <a:r>
              <a:rPr lang="ko-KR" sz="1800">
                <a:latin typeface="맑은 고딕" charset="0"/>
                <a:ea typeface="맑은 고딕" charset="0"/>
              </a:rPr>
              <a:t>김학생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4" name="도형 32"/>
          <p:cNvSpPr>
            <a:spLocks/>
          </p:cNvSpPr>
          <p:nvPr/>
        </p:nvSpPr>
        <p:spPr>
          <a:xfrm rot="0">
            <a:off x="4824730" y="2275840"/>
            <a:ext cx="2258060" cy="335280"/>
          </a:xfrm>
          <a:prstGeom prst="rect"/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stdNo - 1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5" name="도형 33"/>
          <p:cNvSpPr>
            <a:spLocks/>
          </p:cNvSpPr>
          <p:nvPr/>
        </p:nvSpPr>
        <p:spPr>
          <a:xfrm rot="0">
            <a:off x="4798695" y="4589145"/>
            <a:ext cx="2258060" cy="335280"/>
          </a:xfrm>
          <a:prstGeom prst="rect"/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getName()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6" name="도형 34"/>
          <p:cNvSpPr>
            <a:spLocks/>
          </p:cNvSpPr>
          <p:nvPr/>
        </p:nvSpPr>
        <p:spPr>
          <a:xfrm rot="0">
            <a:off x="4828540" y="4283710"/>
            <a:ext cx="2258060" cy="335280"/>
          </a:xfrm>
          <a:prstGeom prst="rect"/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getStdNo()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7" name="도형 35"/>
          <p:cNvSpPr>
            <a:spLocks/>
          </p:cNvSpPr>
          <p:nvPr/>
        </p:nvSpPr>
        <p:spPr>
          <a:xfrm rot="0">
            <a:off x="9471660" y="5493385"/>
            <a:ext cx="2258060" cy="335280"/>
          </a:xfrm>
          <a:prstGeom prst="rect"/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getSubNo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8" name="도형 36"/>
          <p:cNvSpPr>
            <a:spLocks/>
          </p:cNvSpPr>
          <p:nvPr/>
        </p:nvSpPr>
        <p:spPr>
          <a:xfrm rot="0">
            <a:off x="9479915" y="5183505"/>
            <a:ext cx="2258060" cy="335280"/>
          </a:xfrm>
          <a:prstGeom prst="rect"/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setPhone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9" name="도형 37"/>
          <p:cNvSpPr>
            <a:spLocks/>
          </p:cNvSpPr>
          <p:nvPr/>
        </p:nvSpPr>
        <p:spPr>
          <a:xfrm rot="0">
            <a:off x="9472295" y="4883785"/>
            <a:ext cx="2258060" cy="335280"/>
          </a:xfrm>
          <a:prstGeom prst="rect"/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getPhone()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0" name="도형 38"/>
          <p:cNvSpPr>
            <a:spLocks/>
          </p:cNvSpPr>
          <p:nvPr/>
        </p:nvSpPr>
        <p:spPr>
          <a:xfrm rot="0">
            <a:off x="9480550" y="3929380"/>
            <a:ext cx="2258060" cy="335280"/>
          </a:xfrm>
          <a:prstGeom prst="rect"/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Professor()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1" name="도형 39"/>
          <p:cNvSpPr>
            <a:spLocks/>
          </p:cNvSpPr>
          <p:nvPr/>
        </p:nvSpPr>
        <p:spPr>
          <a:xfrm rot="0">
            <a:off x="9472930" y="3587750"/>
            <a:ext cx="2258060" cy="335280"/>
          </a:xfrm>
          <a:prstGeom prst="rect"/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Professor(</a:t>
            </a:r>
            <a:r>
              <a:rPr lang="ko-KR" sz="1800">
                <a:latin typeface="맑은 고딕" charset="0"/>
                <a:ea typeface="맑은 고딕" charset="0"/>
              </a:rPr>
              <a:t>...</a:t>
            </a:r>
            <a:r>
              <a:rPr sz="1800">
                <a:latin typeface="맑은 고딕" charset="0"/>
                <a:ea typeface="맑은 고딕" charset="0"/>
              </a:rPr>
              <a:t>)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2" name="도형 40"/>
          <p:cNvSpPr>
            <a:spLocks/>
          </p:cNvSpPr>
          <p:nvPr/>
        </p:nvSpPr>
        <p:spPr>
          <a:xfrm rot="0">
            <a:off x="9497060" y="3277870"/>
            <a:ext cx="2258060" cy="335280"/>
          </a:xfrm>
          <a:prstGeom prst="rect"/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subNo - 22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3" name="도형 41"/>
          <p:cNvSpPr>
            <a:spLocks/>
          </p:cNvSpPr>
          <p:nvPr/>
        </p:nvSpPr>
        <p:spPr>
          <a:xfrm rot="0">
            <a:off x="9515475" y="2936240"/>
            <a:ext cx="2258060" cy="335280"/>
          </a:xfrm>
          <a:prstGeom prst="rect"/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phone - 010...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4" name="도형 42"/>
          <p:cNvSpPr>
            <a:spLocks/>
          </p:cNvSpPr>
          <p:nvPr/>
        </p:nvSpPr>
        <p:spPr>
          <a:xfrm rot="0">
            <a:off x="9497695" y="2610485"/>
            <a:ext cx="2258060" cy="335280"/>
          </a:xfrm>
          <a:prstGeom prst="rect"/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name - </a:t>
            </a:r>
            <a:r>
              <a:rPr lang="ko-KR" sz="1800">
                <a:latin typeface="맑은 고딕" charset="0"/>
                <a:ea typeface="맑은 고딕" charset="0"/>
              </a:rPr>
              <a:t>김교사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도형 43"/>
          <p:cNvSpPr>
            <a:spLocks/>
          </p:cNvSpPr>
          <p:nvPr/>
        </p:nvSpPr>
        <p:spPr>
          <a:xfrm rot="0">
            <a:off x="9486265" y="2306955"/>
            <a:ext cx="2258060" cy="335280"/>
          </a:xfrm>
          <a:prstGeom prst="rect"/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proNo - 2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6" name="도형 44"/>
          <p:cNvSpPr>
            <a:spLocks/>
          </p:cNvSpPr>
          <p:nvPr/>
        </p:nvSpPr>
        <p:spPr>
          <a:xfrm rot="0">
            <a:off x="9460230" y="4578350"/>
            <a:ext cx="2258060" cy="335280"/>
          </a:xfrm>
          <a:prstGeom prst="rect"/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getName()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7" name="도형 45"/>
          <p:cNvSpPr>
            <a:spLocks/>
          </p:cNvSpPr>
          <p:nvPr/>
        </p:nvSpPr>
        <p:spPr>
          <a:xfrm rot="0">
            <a:off x="9490075" y="4272915"/>
            <a:ext cx="2258060" cy="335280"/>
          </a:xfrm>
          <a:prstGeom prst="rect"/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getProNo()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8" name="도형 46"/>
          <p:cNvSpPr>
            <a:spLocks/>
          </p:cNvSpPr>
          <p:nvPr/>
        </p:nvSpPr>
        <p:spPr>
          <a:xfrm rot="0">
            <a:off x="4833620" y="609600"/>
            <a:ext cx="2249805" cy="547370"/>
          </a:xfrm>
          <a:prstGeom prst="rect"/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>
                <a:latin typeface="맑은 고딕" charset="0"/>
                <a:ea typeface="맑은 고딕" charset="0"/>
              </a:rPr>
              <a:t>0</a:t>
            </a:r>
            <a:r>
              <a:rPr lang="ko-KR" sz="1800">
                <a:latin typeface="맑은 고딕" charset="0"/>
                <a:ea typeface="맑은 고딕" charset="0"/>
              </a:rPr>
              <a:t>X0001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9" name="도형 48"/>
          <p:cNvSpPr>
            <a:spLocks/>
          </p:cNvSpPr>
          <p:nvPr/>
        </p:nvSpPr>
        <p:spPr>
          <a:xfrm rot="0">
            <a:off x="9509125" y="639445"/>
            <a:ext cx="2249805" cy="547370"/>
          </a:xfrm>
          <a:prstGeom prst="rect"/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>
                <a:latin typeface="맑은 고딕" charset="0"/>
                <a:ea typeface="맑은 고딕" charset="0"/>
              </a:rPr>
              <a:t>0</a:t>
            </a:r>
            <a:r>
              <a:rPr lang="ko-KR" sz="1800">
                <a:latin typeface="맑은 고딕" charset="0"/>
                <a:ea typeface="맑은 고딕" charset="0"/>
              </a:rPr>
              <a:t>X0002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0" name="텍스트 상자 49"/>
          <p:cNvSpPr txBox="1">
            <a:spLocks/>
          </p:cNvSpPr>
          <p:nvPr/>
        </p:nvSpPr>
        <p:spPr>
          <a:xfrm rot="0">
            <a:off x="7426960" y="5970270"/>
            <a:ext cx="176466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hangingPunct="1"/>
            <a:r>
              <a:rPr sz="1800">
                <a:latin typeface="맑은 고딕" charset="0"/>
                <a:ea typeface="맑은 고딕" charset="0"/>
              </a:rPr>
              <a:t>HEAP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1" name="텍스트 상자 50"/>
          <p:cNvSpPr txBox="1">
            <a:spLocks/>
          </p:cNvSpPr>
          <p:nvPr/>
        </p:nvSpPr>
        <p:spPr>
          <a:xfrm rot="0">
            <a:off x="833120" y="6415405"/>
            <a:ext cx="160972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hangingPunct="1"/>
            <a:r>
              <a:rPr sz="1800">
                <a:latin typeface="맑은 고딕" charset="0"/>
                <a:ea typeface="맑은 고딕" charset="0"/>
              </a:rPr>
              <a:t>STACK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4" name="도형 53"/>
          <p:cNvSpPr>
            <a:spLocks/>
          </p:cNvSpPr>
          <p:nvPr/>
        </p:nvSpPr>
        <p:spPr>
          <a:xfrm rot="0">
            <a:off x="519430" y="3407410"/>
            <a:ext cx="2250440" cy="548005"/>
          </a:xfrm>
          <a:prstGeom prst="rect"/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p</a:t>
            </a:r>
            <a:r>
              <a:rPr lang="ko-KR" sz="1800">
                <a:latin typeface="맑은 고딕" charset="0"/>
                <a:ea typeface="맑은 고딕" charset="0"/>
              </a:rPr>
              <a:t>rint(...)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5" name="도형 55"/>
          <p:cNvSpPr>
            <a:spLocks/>
          </p:cNvSpPr>
          <p:nvPr/>
        </p:nvSpPr>
        <p:spPr>
          <a:xfrm rot="0">
            <a:off x="516890" y="4003040"/>
            <a:ext cx="2250440" cy="2203450"/>
          </a:xfrm>
          <a:prstGeom prst="rect"/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main(...)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6" name="도형 1"/>
          <p:cNvSpPr>
            <a:spLocks/>
          </p:cNvSpPr>
          <p:nvPr/>
        </p:nvSpPr>
        <p:spPr>
          <a:xfrm rot="0">
            <a:off x="639445" y="4799330"/>
            <a:ext cx="2012950" cy="548005"/>
          </a:xfrm>
          <a:prstGeom prst="rect"/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s - </a:t>
            </a:r>
            <a:r>
              <a:rPr sz="1800">
                <a:latin typeface="맑은 고딕" charset="0"/>
                <a:ea typeface="맑은 고딕" charset="0"/>
              </a:rPr>
              <a:t>0</a:t>
            </a:r>
            <a:r>
              <a:rPr lang="ko-KR" sz="1800">
                <a:latin typeface="맑은 고딕" charset="0"/>
                <a:ea typeface="맑은 고딕" charset="0"/>
              </a:rPr>
              <a:t>X0002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7" name="도형 2"/>
          <p:cNvSpPr>
            <a:spLocks/>
          </p:cNvSpPr>
          <p:nvPr/>
        </p:nvSpPr>
        <p:spPr>
          <a:xfrm rot="0">
            <a:off x="633730" y="5323205"/>
            <a:ext cx="2021205" cy="548005"/>
          </a:xfrm>
          <a:prstGeom prst="rect"/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p - </a:t>
            </a:r>
            <a:r>
              <a:rPr sz="1800">
                <a:latin typeface="맑은 고딕" charset="0"/>
                <a:ea typeface="맑은 고딕" charset="0"/>
              </a:rPr>
              <a:t>0</a:t>
            </a:r>
            <a:r>
              <a:rPr lang="ko-KR" sz="1800">
                <a:latin typeface="맑은 고딕" charset="0"/>
                <a:ea typeface="맑은 고딕" charset="0"/>
              </a:rPr>
              <a:t>X0001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8" name="도형 23"/>
          <p:cNvSpPr>
            <a:spLocks/>
          </p:cNvSpPr>
          <p:nvPr/>
        </p:nvSpPr>
        <p:spPr>
          <a:xfrm rot="0">
            <a:off x="4800600" y="5819140"/>
            <a:ext cx="2258060" cy="335280"/>
          </a:xfrm>
          <a:prstGeom prst="rect"/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p</a:t>
            </a:r>
            <a:r>
              <a:rPr sz="1800">
                <a:latin typeface="맑은 고딕" charset="0"/>
                <a:ea typeface="맑은 고딕" charset="0"/>
              </a:rPr>
              <a:t>ri</a:t>
            </a:r>
            <a:r>
              <a:rPr lang="ko-KR" sz="1800">
                <a:latin typeface="맑은 고딕" charset="0"/>
                <a:ea typeface="맑은 고딕" charset="0"/>
              </a:rPr>
              <a:t>int()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9" name="도형 24"/>
          <p:cNvSpPr>
            <a:spLocks/>
          </p:cNvSpPr>
          <p:nvPr/>
        </p:nvSpPr>
        <p:spPr>
          <a:xfrm rot="0">
            <a:off x="9477375" y="5809615"/>
            <a:ext cx="2258060" cy="335280"/>
          </a:xfrm>
          <a:prstGeom prst="rect"/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p</a:t>
            </a:r>
            <a:r>
              <a:rPr sz="1800">
                <a:latin typeface="맑은 고딕" charset="0"/>
                <a:ea typeface="맑은 고딕" charset="0"/>
              </a:rPr>
              <a:t>ri</a:t>
            </a:r>
            <a:r>
              <a:rPr lang="ko-KR" sz="1800">
                <a:latin typeface="맑은 고딕" charset="0"/>
                <a:ea typeface="맑은 고딕" charset="0"/>
              </a:rPr>
              <a:t>int()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 0"/>
          <p:cNvSpPr txBox="1">
            <a:spLocks/>
          </p:cNvSpPr>
          <p:nvPr/>
        </p:nvSpPr>
        <p:spPr>
          <a:xfrm rot="0">
            <a:off x="3390265" y="6415405"/>
            <a:ext cx="1767205" cy="3727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HEAP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1" name="Rect 0"/>
          <p:cNvSpPr txBox="1">
            <a:spLocks/>
          </p:cNvSpPr>
          <p:nvPr/>
        </p:nvSpPr>
        <p:spPr>
          <a:xfrm rot="0">
            <a:off x="833120" y="6415405"/>
            <a:ext cx="1612265" cy="3727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STACK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0" name="Rect 0"/>
          <p:cNvSpPr txBox="1">
            <a:spLocks/>
          </p:cNvSpPr>
          <p:nvPr/>
        </p:nvSpPr>
        <p:spPr>
          <a:xfrm rot="0">
            <a:off x="8327390" y="17145"/>
            <a:ext cx="3866515" cy="83312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600">
                <a:latin typeface="맑은 고딕" charset="0"/>
                <a:ea typeface="맑은 고딕" charset="0"/>
              </a:rPr>
              <a:t>ms.addEmployee(new Programmer("e0003", "김사원", "개발부", 3000, "회계관리시스템"));</a:t>
            </a:r>
            <a:endParaRPr lang="ko-KR" altLang="en-US" sz="1600">
              <a:latin typeface="맑은 고딕" charset="0"/>
              <a:ea typeface="맑은 고딕" charset="0"/>
            </a:endParaRPr>
          </a:p>
        </p:txBody>
      </p:sp>
      <p:sp>
        <p:nvSpPr>
          <p:cNvPr id="51" name="Rect 0"/>
          <p:cNvSpPr>
            <a:spLocks/>
          </p:cNvSpPr>
          <p:nvPr/>
        </p:nvSpPr>
        <p:spPr>
          <a:xfrm rot="0">
            <a:off x="397510" y="508635"/>
            <a:ext cx="2482850" cy="583692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2" name="Rect 0"/>
          <p:cNvSpPr>
            <a:spLocks/>
          </p:cNvSpPr>
          <p:nvPr/>
        </p:nvSpPr>
        <p:spPr>
          <a:xfrm rot="0">
            <a:off x="516890" y="4931410"/>
            <a:ext cx="2252345" cy="1301115"/>
          </a:xfrm>
          <a:prstGeom prst="rect"/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3" name="Rect 0"/>
          <p:cNvSpPr txBox="1">
            <a:spLocks/>
          </p:cNvSpPr>
          <p:nvPr/>
        </p:nvSpPr>
        <p:spPr>
          <a:xfrm rot="0">
            <a:off x="941705" y="4999990"/>
            <a:ext cx="1406525" cy="3708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solidFill>
                  <a:schemeClr val="bg1"/>
                </a:solidFill>
                <a:latin typeface="맑은 고딕" charset="0"/>
                <a:ea typeface="맑은 고딕" charset="0"/>
              </a:rPr>
              <a:t>main()</a:t>
            </a:r>
            <a:endParaRPr lang="ko-KR" altLang="en-US" sz="18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4" name="Rect 0"/>
          <p:cNvSpPr>
            <a:spLocks/>
          </p:cNvSpPr>
          <p:nvPr/>
        </p:nvSpPr>
        <p:spPr>
          <a:xfrm rot="0">
            <a:off x="608330" y="5441950"/>
            <a:ext cx="2045970" cy="549910"/>
          </a:xfrm>
          <a:prstGeom prst="rect"/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ms - 0X0001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5" name="Rect 0"/>
          <p:cNvSpPr>
            <a:spLocks/>
          </p:cNvSpPr>
          <p:nvPr/>
        </p:nvSpPr>
        <p:spPr>
          <a:xfrm rot="0">
            <a:off x="8368030" y="951865"/>
            <a:ext cx="1720215" cy="159448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6" name="Rect 0"/>
          <p:cNvSpPr txBox="1">
            <a:spLocks/>
          </p:cNvSpPr>
          <p:nvPr/>
        </p:nvSpPr>
        <p:spPr>
          <a:xfrm rot="0">
            <a:off x="8368030" y="1408430"/>
            <a:ext cx="1666240" cy="34036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600">
                <a:solidFill>
                  <a:schemeClr val="bg1"/>
                </a:solidFill>
                <a:latin typeface="맑은 고딕" charset="0"/>
                <a:ea typeface="맑은 고딕" charset="0"/>
              </a:rPr>
              <a:t>ManagerService</a:t>
            </a:r>
            <a:endParaRPr lang="ko-KR" altLang="en-US" sz="16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7" name="Rect 0"/>
          <p:cNvSpPr>
            <a:spLocks/>
          </p:cNvSpPr>
          <p:nvPr/>
        </p:nvSpPr>
        <p:spPr>
          <a:xfrm rot="0">
            <a:off x="10297160" y="955040"/>
            <a:ext cx="1720215" cy="159448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8" name="Rect 0"/>
          <p:cNvSpPr txBox="1">
            <a:spLocks/>
          </p:cNvSpPr>
          <p:nvPr/>
        </p:nvSpPr>
        <p:spPr>
          <a:xfrm rot="0">
            <a:off x="10348595" y="1398905"/>
            <a:ext cx="1666240" cy="34036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600">
                <a:solidFill>
                  <a:schemeClr val="bg1"/>
                </a:solidFill>
                <a:latin typeface="맑은 고딕" charset="0"/>
                <a:ea typeface="맑은 고딕" charset="0"/>
              </a:rPr>
              <a:t>Collection&lt;E&gt;</a:t>
            </a:r>
            <a:endParaRPr lang="ko-KR" altLang="en-US" sz="16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9" name="Rect 0"/>
          <p:cNvSpPr txBox="1">
            <a:spLocks/>
          </p:cNvSpPr>
          <p:nvPr/>
        </p:nvSpPr>
        <p:spPr>
          <a:xfrm rot="0">
            <a:off x="9271000" y="6420485"/>
            <a:ext cx="1767205" cy="3708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Method Area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0" name="Rect 0"/>
          <p:cNvSpPr>
            <a:spLocks/>
          </p:cNvSpPr>
          <p:nvPr/>
        </p:nvSpPr>
        <p:spPr>
          <a:xfrm rot="0">
            <a:off x="3028950" y="511810"/>
            <a:ext cx="2482850" cy="583692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1" name="Rect 0"/>
          <p:cNvSpPr txBox="1">
            <a:spLocks/>
          </p:cNvSpPr>
          <p:nvPr/>
        </p:nvSpPr>
        <p:spPr>
          <a:xfrm rot="0">
            <a:off x="3150870" y="1189355"/>
            <a:ext cx="2230755" cy="34036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ctr" defTabSz="914400" eaLnBrk="1" latinLnBrk="1" hangingPunct="1">
              <a:buFontTx/>
              <a:buNone/>
            </a:pPr>
            <a:r>
              <a:rPr sz="1600">
                <a:solidFill>
                  <a:schemeClr val="tx1"/>
                </a:solidFill>
                <a:latin typeface="맑은 고딕" charset="0"/>
                <a:ea typeface="맑은 고딕" charset="0"/>
              </a:rPr>
              <a:t>ManagerServiceImpl</a:t>
            </a:r>
            <a:endParaRPr lang="ko-KR" altLang="en-US" sz="16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2" name="Rect 0"/>
          <p:cNvSpPr>
            <a:spLocks/>
          </p:cNvSpPr>
          <p:nvPr/>
        </p:nvSpPr>
        <p:spPr>
          <a:xfrm rot="0">
            <a:off x="3147060" y="609600"/>
            <a:ext cx="2252345" cy="549910"/>
          </a:xfrm>
          <a:prstGeom prst="rect"/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0X0001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3" name="Rect 0"/>
          <p:cNvSpPr>
            <a:spLocks/>
          </p:cNvSpPr>
          <p:nvPr/>
        </p:nvSpPr>
        <p:spPr>
          <a:xfrm rot="0">
            <a:off x="3138170" y="1543685"/>
            <a:ext cx="2259965" cy="337185"/>
          </a:xfrm>
          <a:prstGeom prst="rect"/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super 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4" name="Rect 0"/>
          <p:cNvSpPr>
            <a:spLocks/>
          </p:cNvSpPr>
          <p:nvPr/>
        </p:nvSpPr>
        <p:spPr>
          <a:xfrm rot="0">
            <a:off x="3138805" y="1863090"/>
            <a:ext cx="2259965" cy="337185"/>
          </a:xfrm>
          <a:prstGeom prst="rect"/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employees - 0x...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5" name="Rect 0"/>
          <p:cNvSpPr>
            <a:spLocks/>
          </p:cNvSpPr>
          <p:nvPr/>
        </p:nvSpPr>
        <p:spPr>
          <a:xfrm rot="0">
            <a:off x="5664200" y="505460"/>
            <a:ext cx="2482850" cy="328231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66" name="Rect 0"/>
          <p:cNvSpPr>
            <a:spLocks/>
          </p:cNvSpPr>
          <p:nvPr/>
        </p:nvSpPr>
        <p:spPr>
          <a:xfrm rot="0">
            <a:off x="5782310" y="629285"/>
            <a:ext cx="2252345" cy="549910"/>
          </a:xfrm>
          <a:prstGeom prst="rect"/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0X0002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7" name="Rect 0"/>
          <p:cNvSpPr txBox="1">
            <a:spLocks/>
          </p:cNvSpPr>
          <p:nvPr/>
        </p:nvSpPr>
        <p:spPr>
          <a:xfrm rot="0">
            <a:off x="5812155" y="1222375"/>
            <a:ext cx="2230755" cy="34036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ctr" defTabSz="914400" eaLnBrk="1" latinLnBrk="1" hangingPunct="1">
              <a:buFontTx/>
              <a:buNone/>
            </a:pPr>
            <a:r>
              <a:rPr sz="1600">
                <a:solidFill>
                  <a:schemeClr val="tx1"/>
                </a:solidFill>
                <a:latin typeface="맑은 고딕" charset="0"/>
                <a:ea typeface="맑은 고딕" charset="0"/>
              </a:rPr>
              <a:t>HashSet</a:t>
            </a:r>
            <a:endParaRPr lang="ko-KR" altLang="en-US" sz="16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8" name="Rect 0"/>
          <p:cNvSpPr>
            <a:spLocks/>
          </p:cNvSpPr>
          <p:nvPr/>
        </p:nvSpPr>
        <p:spPr>
          <a:xfrm rot="0">
            <a:off x="3137535" y="2180590"/>
            <a:ext cx="2259965" cy="337185"/>
          </a:xfrm>
          <a:prstGeom prst="rect"/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600">
                <a:latin typeface="맑은 고딕" charset="0"/>
                <a:ea typeface="맑은 고딕" charset="0"/>
              </a:rPr>
              <a:t>ManagerServiceImpl(...)</a:t>
            </a:r>
            <a:endParaRPr lang="ko-KR" altLang="en-US" sz="1600">
              <a:latin typeface="맑은 고딕" charset="0"/>
              <a:ea typeface="맑은 고딕" charset="0"/>
            </a:endParaRPr>
          </a:p>
        </p:txBody>
      </p:sp>
      <p:sp>
        <p:nvSpPr>
          <p:cNvPr id="69" name="Rect 0"/>
          <p:cNvSpPr>
            <a:spLocks/>
          </p:cNvSpPr>
          <p:nvPr/>
        </p:nvSpPr>
        <p:spPr>
          <a:xfrm rot="0">
            <a:off x="3143885" y="2509520"/>
            <a:ext cx="2259965" cy="337185"/>
          </a:xfrm>
          <a:prstGeom prst="rect"/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400">
                <a:latin typeface="맑은 고딕" charset="0"/>
                <a:ea typeface="맑은 고딕" charset="0"/>
              </a:rPr>
              <a:t>addEmployee(Employee e)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  <p:sp>
        <p:nvSpPr>
          <p:cNvPr id="70" name="Rect 0"/>
          <p:cNvSpPr>
            <a:spLocks/>
          </p:cNvSpPr>
          <p:nvPr/>
        </p:nvSpPr>
        <p:spPr>
          <a:xfrm rot="0">
            <a:off x="3148965" y="2854325"/>
            <a:ext cx="2248535" cy="337185"/>
          </a:xfrm>
          <a:prstGeom prst="rect"/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600">
                <a:latin typeface="맑은 고딕" charset="0"/>
                <a:ea typeface="맑은 고딕" charset="0"/>
              </a:rPr>
              <a:t>isEmployeeId(String id)</a:t>
            </a:r>
            <a:endParaRPr lang="ko-KR" altLang="en-US" sz="1600">
              <a:latin typeface="맑은 고딕" charset="0"/>
              <a:ea typeface="맑은 고딕" charset="0"/>
            </a:endParaRPr>
          </a:p>
        </p:txBody>
      </p:sp>
      <p:sp>
        <p:nvSpPr>
          <p:cNvPr id="71" name="Rect 0"/>
          <p:cNvSpPr>
            <a:spLocks/>
          </p:cNvSpPr>
          <p:nvPr/>
        </p:nvSpPr>
        <p:spPr>
          <a:xfrm rot="0">
            <a:off x="3148965" y="3192780"/>
            <a:ext cx="2248535" cy="337185"/>
          </a:xfrm>
          <a:prstGeom prst="rect"/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getEmployees()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2" name="Rect 0"/>
          <p:cNvSpPr>
            <a:spLocks/>
          </p:cNvSpPr>
          <p:nvPr/>
        </p:nvSpPr>
        <p:spPr>
          <a:xfrm rot="0">
            <a:off x="3142615" y="3524250"/>
            <a:ext cx="2248535" cy="337185"/>
          </a:xfrm>
          <a:prstGeom prst="rect"/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getProgrammers()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3" name="Rect 0"/>
          <p:cNvSpPr>
            <a:spLocks/>
          </p:cNvSpPr>
          <p:nvPr/>
        </p:nvSpPr>
        <p:spPr>
          <a:xfrm rot="0">
            <a:off x="3149600" y="3856355"/>
            <a:ext cx="2248535" cy="337185"/>
          </a:xfrm>
          <a:prstGeom prst="rect"/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getEmployeeSalary(String id)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74" name="Rect 0"/>
          <p:cNvSpPr>
            <a:spLocks/>
          </p:cNvSpPr>
          <p:nvPr/>
        </p:nvSpPr>
        <p:spPr>
          <a:xfrm rot="0">
            <a:off x="3143250" y="4188460"/>
            <a:ext cx="2248535" cy="457835"/>
          </a:xfrm>
          <a:prstGeom prst="rect"/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400">
                <a:latin typeface="맑은 고딕" charset="0"/>
                <a:ea typeface="맑은 고딕" charset="0"/>
              </a:rPr>
              <a:t>setDepartmentName(String id, String name)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  <p:sp>
        <p:nvSpPr>
          <p:cNvPr id="75" name="Rect 0"/>
          <p:cNvSpPr>
            <a:spLocks/>
          </p:cNvSpPr>
          <p:nvPr/>
        </p:nvSpPr>
        <p:spPr>
          <a:xfrm rot="0">
            <a:off x="3143250" y="4643755"/>
            <a:ext cx="2248535" cy="337185"/>
          </a:xfrm>
          <a:prstGeom prst="rect"/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600">
                <a:latin typeface="맑은 고딕" charset="0"/>
                <a:ea typeface="맑은 고딕" charset="0"/>
              </a:rPr>
              <a:t>setSwName(id, name)</a:t>
            </a:r>
            <a:endParaRPr lang="ko-KR" altLang="en-US" sz="1600">
              <a:latin typeface="맑은 고딕" charset="0"/>
              <a:ea typeface="맑은 고딕" charset="0"/>
            </a:endParaRPr>
          </a:p>
        </p:txBody>
      </p:sp>
      <p:sp>
        <p:nvSpPr>
          <p:cNvPr id="76" name="Rect 0"/>
          <p:cNvSpPr>
            <a:spLocks/>
          </p:cNvSpPr>
          <p:nvPr/>
        </p:nvSpPr>
        <p:spPr>
          <a:xfrm rot="0">
            <a:off x="3150235" y="4975860"/>
            <a:ext cx="2248535" cy="337185"/>
          </a:xfrm>
          <a:prstGeom prst="rect"/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getEmployeeIds(String name)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77" name="Rect 0"/>
          <p:cNvSpPr>
            <a:spLocks/>
          </p:cNvSpPr>
          <p:nvPr/>
        </p:nvSpPr>
        <p:spPr>
          <a:xfrm rot="0">
            <a:off x="3150235" y="5314315"/>
            <a:ext cx="2248535" cy="337185"/>
          </a:xfrm>
          <a:prstGeom prst="rect"/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400">
                <a:latin typeface="맑은 고딕" charset="0"/>
                <a:ea typeface="맑은 고딕" charset="0"/>
              </a:rPr>
              <a:t>getEmployeeTotalSalary()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  <p:sp>
        <p:nvSpPr>
          <p:cNvPr id="78" name="Rect 0"/>
          <p:cNvSpPr>
            <a:spLocks/>
          </p:cNvSpPr>
          <p:nvPr/>
        </p:nvSpPr>
        <p:spPr>
          <a:xfrm rot="0">
            <a:off x="3143885" y="5646420"/>
            <a:ext cx="2248535" cy="337185"/>
          </a:xfrm>
          <a:prstGeom prst="rect"/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getEmployeeTotalAvgSalary()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79" name="Rect 0"/>
          <p:cNvSpPr>
            <a:spLocks/>
          </p:cNvSpPr>
          <p:nvPr/>
        </p:nvSpPr>
        <p:spPr>
          <a:xfrm rot="0">
            <a:off x="5786120" y="1563370"/>
            <a:ext cx="2259965" cy="337185"/>
          </a:xfrm>
          <a:prstGeom prst="rect"/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super 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80" name="Rect 0"/>
          <p:cNvSpPr>
            <a:spLocks/>
          </p:cNvSpPr>
          <p:nvPr/>
        </p:nvSpPr>
        <p:spPr>
          <a:xfrm rot="0">
            <a:off x="5772150" y="2174875"/>
            <a:ext cx="2259965" cy="337185"/>
          </a:xfrm>
          <a:prstGeom prst="rect"/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600">
                <a:solidFill>
                  <a:schemeClr val="bg1"/>
                </a:solidFill>
                <a:latin typeface="맑은 고딕" charset="0"/>
                <a:ea typeface="맑은 고딕" charset="0"/>
              </a:rPr>
              <a:t>HashSet</a:t>
            </a:r>
            <a:r>
              <a:rPr sz="1600">
                <a:latin typeface="맑은 고딕" charset="0"/>
                <a:ea typeface="맑은 고딕" charset="0"/>
              </a:rPr>
              <a:t>(...)</a:t>
            </a:r>
            <a:endParaRPr lang="ko-KR" altLang="en-US" sz="1600">
              <a:latin typeface="맑은 고딕" charset="0"/>
              <a:ea typeface="맑은 고딕" charset="0"/>
            </a:endParaRPr>
          </a:p>
        </p:txBody>
      </p:sp>
      <p:sp>
        <p:nvSpPr>
          <p:cNvPr id="81" name="Rect 0"/>
          <p:cNvSpPr>
            <a:spLocks/>
          </p:cNvSpPr>
          <p:nvPr/>
        </p:nvSpPr>
        <p:spPr>
          <a:xfrm rot="0">
            <a:off x="5779135" y="2516505"/>
            <a:ext cx="2259965" cy="337185"/>
          </a:xfrm>
          <a:prstGeom prst="rect"/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add(e)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82" name="Rect 0"/>
          <p:cNvSpPr>
            <a:spLocks/>
          </p:cNvSpPr>
          <p:nvPr/>
        </p:nvSpPr>
        <p:spPr>
          <a:xfrm rot="0">
            <a:off x="5778500" y="2828925"/>
            <a:ext cx="2259965" cy="337185"/>
          </a:xfrm>
          <a:prstGeom prst="rect"/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size()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83" name="Rect 0"/>
          <p:cNvSpPr>
            <a:spLocks/>
          </p:cNvSpPr>
          <p:nvPr/>
        </p:nvSpPr>
        <p:spPr>
          <a:xfrm rot="0">
            <a:off x="5772785" y="3161030"/>
            <a:ext cx="2259965" cy="337185"/>
          </a:xfrm>
          <a:prstGeom prst="rect"/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isEmpty()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84" name="Rect 0"/>
          <p:cNvSpPr txBox="1">
            <a:spLocks/>
          </p:cNvSpPr>
          <p:nvPr/>
        </p:nvSpPr>
        <p:spPr>
          <a:xfrm rot="0">
            <a:off x="5946140" y="1795780"/>
            <a:ext cx="1901190" cy="3708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ctr" defTabSz="914400" eaLnBrk="1" latinLnBrk="1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...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85" name="Rect 0"/>
          <p:cNvSpPr txBox="1">
            <a:spLocks/>
          </p:cNvSpPr>
          <p:nvPr/>
        </p:nvSpPr>
        <p:spPr>
          <a:xfrm rot="0">
            <a:off x="5953125" y="3389630"/>
            <a:ext cx="1901190" cy="3708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ctr" defTabSz="914400" eaLnBrk="1" latinLnBrk="1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...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86" name="Rect 0"/>
          <p:cNvSpPr>
            <a:spLocks/>
          </p:cNvSpPr>
          <p:nvPr/>
        </p:nvSpPr>
        <p:spPr>
          <a:xfrm rot="0">
            <a:off x="3150870" y="5991225"/>
            <a:ext cx="2248535" cy="337185"/>
          </a:xfrm>
          <a:prstGeom prst="rect"/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getEmployee(String id)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87" name="Rect 0"/>
          <p:cNvSpPr>
            <a:spLocks/>
          </p:cNvSpPr>
          <p:nvPr/>
        </p:nvSpPr>
        <p:spPr>
          <a:xfrm rot="0">
            <a:off x="5657850" y="3908425"/>
            <a:ext cx="2482850" cy="244284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88" name="Rect 0"/>
          <p:cNvSpPr>
            <a:spLocks/>
          </p:cNvSpPr>
          <p:nvPr/>
        </p:nvSpPr>
        <p:spPr>
          <a:xfrm rot="0">
            <a:off x="5775960" y="4032250"/>
            <a:ext cx="2252345" cy="549910"/>
          </a:xfrm>
          <a:prstGeom prst="rect"/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0X0002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89" name="Rect 0"/>
          <p:cNvSpPr txBox="1">
            <a:spLocks/>
          </p:cNvSpPr>
          <p:nvPr/>
        </p:nvSpPr>
        <p:spPr>
          <a:xfrm rot="0">
            <a:off x="5779770" y="4585970"/>
            <a:ext cx="2230755" cy="34036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ctr" defTabSz="914400" eaLnBrk="1" latinLnBrk="1" hangingPunct="1">
              <a:buFontTx/>
              <a:buNone/>
            </a:pPr>
            <a:r>
              <a:rPr sz="1600">
                <a:solidFill>
                  <a:schemeClr val="tx1"/>
                </a:solidFill>
                <a:latin typeface="맑은 고딕" charset="0"/>
                <a:ea typeface="맑은 고딕" charset="0"/>
              </a:rPr>
              <a:t>Programmer</a:t>
            </a:r>
            <a:endParaRPr lang="ko-KR" altLang="en-US" sz="16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0" name="Rect 0"/>
          <p:cNvSpPr>
            <a:spLocks/>
          </p:cNvSpPr>
          <p:nvPr/>
        </p:nvSpPr>
        <p:spPr>
          <a:xfrm rot="0">
            <a:off x="5767070" y="4966335"/>
            <a:ext cx="2259965" cy="337185"/>
          </a:xfrm>
          <a:prstGeom prst="rect"/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super 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91" name="Rect 0"/>
          <p:cNvSpPr>
            <a:spLocks/>
          </p:cNvSpPr>
          <p:nvPr/>
        </p:nvSpPr>
        <p:spPr>
          <a:xfrm rot="0">
            <a:off x="5753100" y="5603875"/>
            <a:ext cx="2259965" cy="337185"/>
          </a:xfrm>
          <a:prstGeom prst="rect"/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600">
                <a:solidFill>
                  <a:schemeClr val="bg1"/>
                </a:solidFill>
                <a:latin typeface="맑은 고딕" charset="0"/>
                <a:ea typeface="맑은 고딕" charset="0"/>
              </a:rPr>
              <a:t>Programmer</a:t>
            </a:r>
            <a:r>
              <a:rPr sz="1600">
                <a:latin typeface="맑은 고딕" charset="0"/>
                <a:ea typeface="맑은 고딕" charset="0"/>
              </a:rPr>
              <a:t>(...)</a:t>
            </a:r>
            <a:endParaRPr lang="ko-KR" altLang="en-US" sz="1600">
              <a:latin typeface="맑은 고딕" charset="0"/>
              <a:ea typeface="맑은 고딕" charset="0"/>
            </a:endParaRPr>
          </a:p>
        </p:txBody>
      </p:sp>
      <p:sp>
        <p:nvSpPr>
          <p:cNvPr id="92" name="Rect 0"/>
          <p:cNvSpPr>
            <a:spLocks/>
          </p:cNvSpPr>
          <p:nvPr/>
        </p:nvSpPr>
        <p:spPr>
          <a:xfrm rot="0">
            <a:off x="5774055" y="5266055"/>
            <a:ext cx="2259965" cy="337185"/>
          </a:xfrm>
          <a:prstGeom prst="rect"/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SoftwareName - “...”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93" name="Rect 0"/>
          <p:cNvSpPr>
            <a:spLocks/>
          </p:cNvSpPr>
          <p:nvPr/>
        </p:nvSpPr>
        <p:spPr>
          <a:xfrm rot="0">
            <a:off x="10253980" y="2741295"/>
            <a:ext cx="1766570" cy="359664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94" name="Rect 0"/>
          <p:cNvSpPr txBox="1">
            <a:spLocks/>
          </p:cNvSpPr>
          <p:nvPr/>
        </p:nvSpPr>
        <p:spPr>
          <a:xfrm rot="0">
            <a:off x="10303510" y="3227070"/>
            <a:ext cx="1666240" cy="34036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600">
                <a:solidFill>
                  <a:schemeClr val="tx1"/>
                </a:solidFill>
                <a:latin typeface="맑은 고딕" charset="0"/>
                <a:ea typeface="맑은 고딕" charset="0"/>
              </a:rPr>
              <a:t>Employee</a:t>
            </a:r>
            <a:endParaRPr lang="ko-KR" altLang="en-US" sz="16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5" name="Rect 0"/>
          <p:cNvSpPr>
            <a:spLocks/>
          </p:cNvSpPr>
          <p:nvPr/>
        </p:nvSpPr>
        <p:spPr>
          <a:xfrm rot="0">
            <a:off x="8614410" y="1066800"/>
            <a:ext cx="1235710" cy="340360"/>
          </a:xfrm>
          <a:prstGeom prst="rect"/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0X0011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96" name="Rect 0"/>
          <p:cNvSpPr>
            <a:spLocks/>
          </p:cNvSpPr>
          <p:nvPr/>
        </p:nvSpPr>
        <p:spPr>
          <a:xfrm rot="0">
            <a:off x="10520680" y="1060450"/>
            <a:ext cx="1235710" cy="340360"/>
          </a:xfrm>
          <a:prstGeom prst="rect"/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0X0012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97" name="Rect 0"/>
          <p:cNvSpPr>
            <a:spLocks/>
          </p:cNvSpPr>
          <p:nvPr/>
        </p:nvSpPr>
        <p:spPr>
          <a:xfrm rot="0">
            <a:off x="10560050" y="2869565"/>
            <a:ext cx="1178560" cy="340360"/>
          </a:xfrm>
          <a:prstGeom prst="rect"/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0X0013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98" name="Rect 0"/>
          <p:cNvSpPr>
            <a:spLocks/>
          </p:cNvSpPr>
          <p:nvPr/>
        </p:nvSpPr>
        <p:spPr>
          <a:xfrm rot="0">
            <a:off x="10357485" y="3606165"/>
            <a:ext cx="1588770" cy="285750"/>
          </a:xfrm>
          <a:prstGeom prst="rect"/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super 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99" name="Rect 0"/>
          <p:cNvSpPr>
            <a:spLocks/>
          </p:cNvSpPr>
          <p:nvPr/>
        </p:nvSpPr>
        <p:spPr>
          <a:xfrm rot="0">
            <a:off x="10357485" y="4973320"/>
            <a:ext cx="1588770" cy="285750"/>
          </a:xfrm>
          <a:prstGeom prst="rect"/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600">
                <a:solidFill>
                  <a:schemeClr val="bg1"/>
                </a:solidFill>
                <a:latin typeface="맑은 고딕" charset="0"/>
                <a:ea typeface="맑은 고딕" charset="0"/>
              </a:rPr>
              <a:t>Employee</a:t>
            </a:r>
            <a:r>
              <a:rPr sz="1600">
                <a:latin typeface="맑은 고딕" charset="0"/>
                <a:ea typeface="맑은 고딕" charset="0"/>
              </a:rPr>
              <a:t>(...)</a:t>
            </a:r>
            <a:endParaRPr lang="ko-KR" altLang="en-US" sz="1600">
              <a:latin typeface="맑은 고딕" charset="0"/>
              <a:ea typeface="맑은 고딕" charset="0"/>
            </a:endParaRPr>
          </a:p>
        </p:txBody>
      </p:sp>
      <p:sp>
        <p:nvSpPr>
          <p:cNvPr id="100" name="Rect 0"/>
          <p:cNvSpPr>
            <a:spLocks/>
          </p:cNvSpPr>
          <p:nvPr/>
        </p:nvSpPr>
        <p:spPr>
          <a:xfrm rot="0">
            <a:off x="10364470" y="3872865"/>
            <a:ext cx="1588770" cy="285750"/>
          </a:xfrm>
          <a:prstGeom prst="rect"/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employeeId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1" name="Rect 0"/>
          <p:cNvSpPr>
            <a:spLocks/>
          </p:cNvSpPr>
          <p:nvPr/>
        </p:nvSpPr>
        <p:spPr>
          <a:xfrm rot="0">
            <a:off x="10371455" y="4152900"/>
            <a:ext cx="1588770" cy="285750"/>
          </a:xfrm>
          <a:prstGeom prst="rect"/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name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2" name="Rect 0"/>
          <p:cNvSpPr>
            <a:spLocks/>
          </p:cNvSpPr>
          <p:nvPr/>
        </p:nvSpPr>
        <p:spPr>
          <a:xfrm rot="0">
            <a:off x="10351770" y="4419600"/>
            <a:ext cx="1588770" cy="285750"/>
          </a:xfrm>
          <a:prstGeom prst="rect"/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departmentName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103" name="Rect 0"/>
          <p:cNvSpPr>
            <a:spLocks/>
          </p:cNvSpPr>
          <p:nvPr/>
        </p:nvSpPr>
        <p:spPr>
          <a:xfrm rot="0">
            <a:off x="10358755" y="4712335"/>
            <a:ext cx="1588770" cy="285750"/>
          </a:xfrm>
          <a:prstGeom prst="rect"/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salary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4" name="Rect 0"/>
          <p:cNvSpPr>
            <a:spLocks/>
          </p:cNvSpPr>
          <p:nvPr/>
        </p:nvSpPr>
        <p:spPr>
          <a:xfrm rot="0">
            <a:off x="10370820" y="5608320"/>
            <a:ext cx="1562735" cy="287655"/>
          </a:xfrm>
          <a:prstGeom prst="rect"/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hashCode()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5" name="Rect 0"/>
          <p:cNvSpPr>
            <a:spLocks/>
          </p:cNvSpPr>
          <p:nvPr/>
        </p:nvSpPr>
        <p:spPr>
          <a:xfrm rot="0">
            <a:off x="10364470" y="5888355"/>
            <a:ext cx="1562735" cy="287655"/>
          </a:xfrm>
          <a:prstGeom prst="rect"/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equals()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6" name="Rect 0"/>
          <p:cNvSpPr txBox="1">
            <a:spLocks/>
          </p:cNvSpPr>
          <p:nvPr/>
        </p:nvSpPr>
        <p:spPr>
          <a:xfrm rot="0">
            <a:off x="10422890" y="5178425"/>
            <a:ext cx="1471930" cy="3708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ctr" defTabSz="914400" eaLnBrk="1" latinLnBrk="1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...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7" name="Rect 0"/>
          <p:cNvSpPr>
            <a:spLocks/>
          </p:cNvSpPr>
          <p:nvPr/>
        </p:nvSpPr>
        <p:spPr>
          <a:xfrm rot="0">
            <a:off x="523875" y="4345940"/>
            <a:ext cx="2252345" cy="592455"/>
          </a:xfrm>
          <a:prstGeom prst="rect"/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8" name="Rect 0"/>
          <p:cNvSpPr txBox="1">
            <a:spLocks/>
          </p:cNvSpPr>
          <p:nvPr/>
        </p:nvSpPr>
        <p:spPr>
          <a:xfrm rot="0">
            <a:off x="611505" y="4447540"/>
            <a:ext cx="2057400" cy="3708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solidFill>
                  <a:schemeClr val="bg1"/>
                </a:solidFill>
                <a:latin typeface="맑은 고딕" charset="0"/>
                <a:ea typeface="맑은 고딕" charset="0"/>
              </a:rPr>
              <a:t>addEmployee(e)</a:t>
            </a:r>
            <a:endParaRPr lang="ko-KR" altLang="en-US" sz="18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9" name="Rect 0"/>
          <p:cNvSpPr>
            <a:spLocks/>
          </p:cNvSpPr>
          <p:nvPr/>
        </p:nvSpPr>
        <p:spPr>
          <a:xfrm rot="0">
            <a:off x="517525" y="3122930"/>
            <a:ext cx="2252345" cy="1223645"/>
          </a:xfrm>
          <a:prstGeom prst="rect"/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0" name="Rect 0"/>
          <p:cNvSpPr txBox="1">
            <a:spLocks/>
          </p:cNvSpPr>
          <p:nvPr/>
        </p:nvSpPr>
        <p:spPr>
          <a:xfrm rot="0">
            <a:off x="605155" y="3179445"/>
            <a:ext cx="2057400" cy="3708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solidFill>
                  <a:schemeClr val="bg1"/>
                </a:solidFill>
                <a:latin typeface="맑은 고딕" charset="0"/>
                <a:ea typeface="맑은 고딕" charset="0"/>
              </a:rPr>
              <a:t>Programmer(...)</a:t>
            </a:r>
            <a:endParaRPr lang="ko-KR" altLang="en-US" sz="18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1" name="Rect 0"/>
          <p:cNvSpPr>
            <a:spLocks/>
          </p:cNvSpPr>
          <p:nvPr/>
        </p:nvSpPr>
        <p:spPr>
          <a:xfrm rot="0">
            <a:off x="628015" y="3613785"/>
            <a:ext cx="2045970" cy="304165"/>
          </a:xfrm>
          <a:prstGeom prst="rect"/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400">
                <a:latin typeface="맑은 고딕" charset="0"/>
                <a:ea typeface="맑은 고딕" charset="0"/>
              </a:rPr>
              <a:t>super - 0X0003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  <p:sp>
        <p:nvSpPr>
          <p:cNvPr id="112" name="Rect 0"/>
          <p:cNvSpPr>
            <a:spLocks/>
          </p:cNvSpPr>
          <p:nvPr/>
        </p:nvSpPr>
        <p:spPr>
          <a:xfrm rot="0">
            <a:off x="621665" y="3919855"/>
            <a:ext cx="2045970" cy="323215"/>
          </a:xfrm>
          <a:prstGeom prst="rect"/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400">
                <a:latin typeface="맑은 고딕" charset="0"/>
                <a:ea typeface="맑은 고딕" charset="0"/>
              </a:rPr>
              <a:t>SoftwareName - 0X ... 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  <p:sp>
        <p:nvSpPr>
          <p:cNvPr id="113" name="Rect 0"/>
          <p:cNvSpPr>
            <a:spLocks/>
          </p:cNvSpPr>
          <p:nvPr/>
        </p:nvSpPr>
        <p:spPr>
          <a:xfrm rot="0">
            <a:off x="524510" y="2667635"/>
            <a:ext cx="2252345" cy="488315"/>
          </a:xfrm>
          <a:prstGeom prst="rect"/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5" name="Rect 0"/>
          <p:cNvSpPr>
            <a:spLocks/>
          </p:cNvSpPr>
          <p:nvPr/>
        </p:nvSpPr>
        <p:spPr>
          <a:xfrm rot="0">
            <a:off x="518160" y="2179320"/>
            <a:ext cx="2252345" cy="488315"/>
          </a:xfrm>
          <a:prstGeom prst="rect"/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6" name="Rect 0"/>
          <p:cNvSpPr txBox="1">
            <a:spLocks/>
          </p:cNvSpPr>
          <p:nvPr/>
        </p:nvSpPr>
        <p:spPr>
          <a:xfrm rot="0">
            <a:off x="612140" y="2222500"/>
            <a:ext cx="2057400" cy="3708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solidFill>
                  <a:schemeClr val="bg1"/>
                </a:solidFill>
                <a:latin typeface="맑은 고딕" charset="0"/>
                <a:ea typeface="맑은 고딕" charset="0"/>
              </a:rPr>
              <a:t>Collection.add(e)</a:t>
            </a:r>
            <a:endParaRPr lang="ko-KR" altLang="en-US" sz="18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7" name="Rect 0"/>
          <p:cNvSpPr txBox="1">
            <a:spLocks/>
          </p:cNvSpPr>
          <p:nvPr/>
        </p:nvSpPr>
        <p:spPr>
          <a:xfrm rot="0">
            <a:off x="605790" y="2723515"/>
            <a:ext cx="2057400" cy="3708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solidFill>
                  <a:schemeClr val="bg1"/>
                </a:solidFill>
                <a:latin typeface="맑은 고딕" charset="0"/>
                <a:ea typeface="맑은 고딕" charset="0"/>
              </a:rPr>
              <a:t>getEmployeeId()</a:t>
            </a:r>
            <a:endParaRPr lang="ko-KR" altLang="en-US" sz="18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18" name="Rect 0"/>
          <p:cNvCxnSpPr/>
          <p:nvPr/>
        </p:nvCxnSpPr>
        <p:spPr>
          <a:xfrm rot="0" flipV="1">
            <a:off x="7781290" y="3070860"/>
            <a:ext cx="2929255" cy="2070100"/>
          </a:xfrm>
          <a:prstGeom prst="straightConnector1"/>
          <a:ln w="635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Rect 0"/>
          <p:cNvCxnSpPr/>
          <p:nvPr/>
        </p:nvCxnSpPr>
        <p:spPr>
          <a:xfrm rot="0" flipV="1">
            <a:off x="5179060" y="1223010"/>
            <a:ext cx="3514725" cy="495935"/>
          </a:xfrm>
          <a:prstGeom prst="straightConnector1"/>
          <a:ln w="6350" cap="flat" cmpd="sng">
            <a:solidFill>
              <a:schemeClr val="tx1">
                <a:alpha val="100000"/>
              </a:schemeClr>
            </a:solidFill>
            <a:prstDash val="sysDot"/>
            <a:miter lim="800000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Rect 0"/>
          <p:cNvCxnSpPr/>
          <p:nvPr/>
        </p:nvCxnSpPr>
        <p:spPr>
          <a:xfrm rot="0" flipV="1">
            <a:off x="7924800" y="1210310"/>
            <a:ext cx="2720340" cy="534670"/>
          </a:xfrm>
          <a:prstGeom prst="line"/>
          <a:ln w="6350" cap="flat" cmpd="sng"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 0"/>
          <p:cNvSpPr txBox="1">
            <a:spLocks/>
          </p:cNvSpPr>
          <p:nvPr/>
        </p:nvSpPr>
        <p:spPr>
          <a:xfrm rot="0">
            <a:off x="8624570" y="4069080"/>
            <a:ext cx="977900" cy="34036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1" hangingPunct="1">
              <a:buFontTx/>
              <a:buNone/>
            </a:pPr>
            <a:r>
              <a:rPr sz="1600">
                <a:solidFill>
                  <a:srgbClr val="0611F2"/>
                </a:solidFill>
                <a:latin typeface="맑은 고딕" charset="0"/>
                <a:ea typeface="맑은 고딕" charset="0"/>
              </a:rPr>
              <a:t>extends</a:t>
            </a:r>
            <a:endParaRPr lang="ko-KR" altLang="en-US" sz="1600">
              <a:solidFill>
                <a:srgbClr val="0611F2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22" name="Rect 0"/>
          <p:cNvSpPr txBox="1">
            <a:spLocks/>
          </p:cNvSpPr>
          <p:nvPr/>
        </p:nvSpPr>
        <p:spPr>
          <a:xfrm rot="0">
            <a:off x="7394575" y="951230"/>
            <a:ext cx="1423035" cy="3708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1" hangingPunct="1">
              <a:buFontTx/>
              <a:buNone/>
            </a:pPr>
            <a:r>
              <a:rPr sz="1800">
                <a:solidFill>
                  <a:srgbClr val="0611F2"/>
                </a:solidFill>
                <a:latin typeface="맑은 고딕" charset="0"/>
                <a:ea typeface="맑은 고딕" charset="0"/>
              </a:rPr>
              <a:t>implements</a:t>
            </a:r>
            <a:endParaRPr lang="ko-KR" altLang="en-US" sz="1800">
              <a:solidFill>
                <a:srgbClr val="0611F2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23" name="Rect 0"/>
          <p:cNvSpPr txBox="1">
            <a:spLocks/>
          </p:cNvSpPr>
          <p:nvPr/>
        </p:nvSpPr>
        <p:spPr>
          <a:xfrm rot="0">
            <a:off x="8139430" y="5019040"/>
            <a:ext cx="2120265" cy="132588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600">
                <a:latin typeface="맑은 고딕" charset="0"/>
                <a:ea typeface="맑은 고딕" charset="0"/>
              </a:rPr>
              <a:t>*.java파일로 작성된 인터페이스와 클래스들은 런타임시에 로딩되고 메서드 영역에서 참조할 수 있음</a:t>
            </a:r>
            <a:endParaRPr lang="ko-KR" altLang="en-US" sz="1600">
              <a:latin typeface="맑은 고딕" charset="0"/>
              <a:ea typeface="맑은 고딕" charset="0"/>
            </a:endParaRPr>
          </a:p>
        </p:txBody>
      </p:sp>
      <p:sp>
        <p:nvSpPr>
          <p:cNvPr id="124" name="Rect 0"/>
          <p:cNvSpPr txBox="1">
            <a:spLocks/>
          </p:cNvSpPr>
          <p:nvPr/>
        </p:nvSpPr>
        <p:spPr>
          <a:xfrm rot="0">
            <a:off x="8141970" y="2561590"/>
            <a:ext cx="2120265" cy="132588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600">
                <a:latin typeface="맑은 고딕" charset="0"/>
                <a:ea typeface="맑은 고딕" charset="0"/>
              </a:rPr>
              <a:t>메서드를 오버라이딩하는 구현체의 참조변수는 상속한 인터페이스로 함 -&gt; 요구사항 변경에 대응</a:t>
            </a:r>
            <a:endParaRPr lang="ko-KR" altLang="en-US" sz="16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 0"/>
          <p:cNvSpPr txBox="1">
            <a:spLocks/>
          </p:cNvSpPr>
          <p:nvPr/>
        </p:nvSpPr>
        <p:spPr>
          <a:xfrm rot="0">
            <a:off x="3390265" y="6415405"/>
            <a:ext cx="1767205" cy="3727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HEAP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1" name="Rect 0"/>
          <p:cNvSpPr txBox="1">
            <a:spLocks/>
          </p:cNvSpPr>
          <p:nvPr/>
        </p:nvSpPr>
        <p:spPr>
          <a:xfrm rot="0">
            <a:off x="833120" y="6415405"/>
            <a:ext cx="1612265" cy="3727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STACK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0" name="Rect 0"/>
          <p:cNvSpPr txBox="1">
            <a:spLocks/>
          </p:cNvSpPr>
          <p:nvPr/>
        </p:nvSpPr>
        <p:spPr>
          <a:xfrm rot="0">
            <a:off x="8327390" y="17145"/>
            <a:ext cx="3866515" cy="5867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600">
                <a:latin typeface="맑은 고딕" charset="0"/>
                <a:ea typeface="맑은 고딕" charset="0"/>
              </a:rPr>
              <a:t>ms.setSwName("e0003", "영업관리시스템")</a:t>
            </a:r>
            <a:endParaRPr lang="ko-KR" altLang="en-US" sz="1600">
              <a:latin typeface="맑은 고딕" charset="0"/>
              <a:ea typeface="맑은 고딕" charset="0"/>
            </a:endParaRPr>
          </a:p>
        </p:txBody>
      </p:sp>
      <p:sp>
        <p:nvSpPr>
          <p:cNvPr id="51" name="Rect 0"/>
          <p:cNvSpPr>
            <a:spLocks/>
          </p:cNvSpPr>
          <p:nvPr/>
        </p:nvSpPr>
        <p:spPr>
          <a:xfrm rot="0">
            <a:off x="397510" y="508635"/>
            <a:ext cx="2482850" cy="583692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2" name="Rect 0"/>
          <p:cNvSpPr>
            <a:spLocks/>
          </p:cNvSpPr>
          <p:nvPr/>
        </p:nvSpPr>
        <p:spPr>
          <a:xfrm rot="0">
            <a:off x="516890" y="4931410"/>
            <a:ext cx="2252345" cy="1301115"/>
          </a:xfrm>
          <a:prstGeom prst="rect"/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3" name="Rect 0"/>
          <p:cNvSpPr txBox="1">
            <a:spLocks/>
          </p:cNvSpPr>
          <p:nvPr/>
        </p:nvSpPr>
        <p:spPr>
          <a:xfrm rot="0">
            <a:off x="941705" y="4999990"/>
            <a:ext cx="1406525" cy="3708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solidFill>
                  <a:schemeClr val="bg1"/>
                </a:solidFill>
                <a:latin typeface="맑은 고딕" charset="0"/>
                <a:ea typeface="맑은 고딕" charset="0"/>
              </a:rPr>
              <a:t>main()</a:t>
            </a:r>
            <a:endParaRPr lang="ko-KR" altLang="en-US" sz="18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4" name="Rect 0"/>
          <p:cNvSpPr>
            <a:spLocks/>
          </p:cNvSpPr>
          <p:nvPr/>
        </p:nvSpPr>
        <p:spPr>
          <a:xfrm rot="0">
            <a:off x="608330" y="5441950"/>
            <a:ext cx="2045970" cy="549910"/>
          </a:xfrm>
          <a:prstGeom prst="rect"/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ms - 0X0001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5" name="Rect 0"/>
          <p:cNvSpPr>
            <a:spLocks/>
          </p:cNvSpPr>
          <p:nvPr/>
        </p:nvSpPr>
        <p:spPr>
          <a:xfrm rot="0">
            <a:off x="8368030" y="951865"/>
            <a:ext cx="1720215" cy="159448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6" name="Rect 0"/>
          <p:cNvSpPr txBox="1">
            <a:spLocks/>
          </p:cNvSpPr>
          <p:nvPr/>
        </p:nvSpPr>
        <p:spPr>
          <a:xfrm rot="0">
            <a:off x="8368030" y="1408430"/>
            <a:ext cx="1666240" cy="34036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600">
                <a:solidFill>
                  <a:schemeClr val="bg1"/>
                </a:solidFill>
                <a:latin typeface="맑은 고딕" charset="0"/>
                <a:ea typeface="맑은 고딕" charset="0"/>
              </a:rPr>
              <a:t>ManagerService</a:t>
            </a:r>
            <a:endParaRPr lang="ko-KR" altLang="en-US" sz="16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7" name="Rect 0"/>
          <p:cNvSpPr>
            <a:spLocks/>
          </p:cNvSpPr>
          <p:nvPr/>
        </p:nvSpPr>
        <p:spPr>
          <a:xfrm rot="0">
            <a:off x="10297160" y="955040"/>
            <a:ext cx="1720215" cy="159448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8" name="Rect 0"/>
          <p:cNvSpPr txBox="1">
            <a:spLocks/>
          </p:cNvSpPr>
          <p:nvPr/>
        </p:nvSpPr>
        <p:spPr>
          <a:xfrm rot="0">
            <a:off x="10348595" y="1398905"/>
            <a:ext cx="1666240" cy="34036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600">
                <a:solidFill>
                  <a:schemeClr val="bg1"/>
                </a:solidFill>
                <a:latin typeface="맑은 고딕" charset="0"/>
                <a:ea typeface="맑은 고딕" charset="0"/>
              </a:rPr>
              <a:t>Collection&lt;E&gt;</a:t>
            </a:r>
            <a:endParaRPr lang="ko-KR" altLang="en-US" sz="16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9" name="Rect 0"/>
          <p:cNvSpPr txBox="1">
            <a:spLocks/>
          </p:cNvSpPr>
          <p:nvPr/>
        </p:nvSpPr>
        <p:spPr>
          <a:xfrm rot="0">
            <a:off x="9271000" y="6420485"/>
            <a:ext cx="1767205" cy="3708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Method Area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0" name="Rect 0"/>
          <p:cNvSpPr>
            <a:spLocks/>
          </p:cNvSpPr>
          <p:nvPr/>
        </p:nvSpPr>
        <p:spPr>
          <a:xfrm rot="0">
            <a:off x="3028950" y="511810"/>
            <a:ext cx="2482850" cy="583692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1" name="Rect 0"/>
          <p:cNvSpPr txBox="1">
            <a:spLocks/>
          </p:cNvSpPr>
          <p:nvPr/>
        </p:nvSpPr>
        <p:spPr>
          <a:xfrm rot="0">
            <a:off x="3150870" y="1189355"/>
            <a:ext cx="2230755" cy="34036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ctr" defTabSz="914400" eaLnBrk="1" latinLnBrk="1" hangingPunct="1">
              <a:buFontTx/>
              <a:buNone/>
            </a:pPr>
            <a:r>
              <a:rPr sz="1600">
                <a:solidFill>
                  <a:schemeClr val="tx1"/>
                </a:solidFill>
                <a:latin typeface="맑은 고딕" charset="0"/>
                <a:ea typeface="맑은 고딕" charset="0"/>
              </a:rPr>
              <a:t>ManagerServiceImpl</a:t>
            </a:r>
            <a:endParaRPr lang="ko-KR" altLang="en-US" sz="16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2" name="Rect 0"/>
          <p:cNvSpPr>
            <a:spLocks/>
          </p:cNvSpPr>
          <p:nvPr/>
        </p:nvSpPr>
        <p:spPr>
          <a:xfrm rot="0">
            <a:off x="3147060" y="609600"/>
            <a:ext cx="2252345" cy="549910"/>
          </a:xfrm>
          <a:prstGeom prst="rect"/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0X0001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3" name="Rect 0"/>
          <p:cNvSpPr>
            <a:spLocks/>
          </p:cNvSpPr>
          <p:nvPr/>
        </p:nvSpPr>
        <p:spPr>
          <a:xfrm rot="0">
            <a:off x="3138170" y="1543685"/>
            <a:ext cx="2259965" cy="337185"/>
          </a:xfrm>
          <a:prstGeom prst="rect"/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super 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4" name="Rect 0"/>
          <p:cNvSpPr>
            <a:spLocks/>
          </p:cNvSpPr>
          <p:nvPr/>
        </p:nvSpPr>
        <p:spPr>
          <a:xfrm rot="0">
            <a:off x="3138805" y="1863090"/>
            <a:ext cx="2259965" cy="337185"/>
          </a:xfrm>
          <a:prstGeom prst="rect"/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employees - 0x...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5" name="Rect 0"/>
          <p:cNvSpPr>
            <a:spLocks/>
          </p:cNvSpPr>
          <p:nvPr/>
        </p:nvSpPr>
        <p:spPr>
          <a:xfrm rot="0">
            <a:off x="5664200" y="505460"/>
            <a:ext cx="2482850" cy="328231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66" name="Rect 0"/>
          <p:cNvSpPr>
            <a:spLocks/>
          </p:cNvSpPr>
          <p:nvPr/>
        </p:nvSpPr>
        <p:spPr>
          <a:xfrm rot="0">
            <a:off x="5782310" y="629285"/>
            <a:ext cx="2252345" cy="549910"/>
          </a:xfrm>
          <a:prstGeom prst="rect"/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0X0002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7" name="Rect 0"/>
          <p:cNvSpPr txBox="1">
            <a:spLocks/>
          </p:cNvSpPr>
          <p:nvPr/>
        </p:nvSpPr>
        <p:spPr>
          <a:xfrm rot="0">
            <a:off x="5812155" y="1222375"/>
            <a:ext cx="2230755" cy="34036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ctr" defTabSz="914400" eaLnBrk="1" latinLnBrk="1" hangingPunct="1">
              <a:buFontTx/>
              <a:buNone/>
            </a:pPr>
            <a:r>
              <a:rPr sz="1600">
                <a:solidFill>
                  <a:schemeClr val="tx1"/>
                </a:solidFill>
                <a:latin typeface="맑은 고딕" charset="0"/>
                <a:ea typeface="맑은 고딕" charset="0"/>
              </a:rPr>
              <a:t>HashSet</a:t>
            </a:r>
            <a:endParaRPr lang="ko-KR" altLang="en-US" sz="16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8" name="Rect 0"/>
          <p:cNvSpPr>
            <a:spLocks/>
          </p:cNvSpPr>
          <p:nvPr/>
        </p:nvSpPr>
        <p:spPr>
          <a:xfrm rot="0">
            <a:off x="3137535" y="2180590"/>
            <a:ext cx="2259965" cy="337185"/>
          </a:xfrm>
          <a:prstGeom prst="rect"/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600">
                <a:latin typeface="맑은 고딕" charset="0"/>
                <a:ea typeface="맑은 고딕" charset="0"/>
              </a:rPr>
              <a:t>ManagerServiceImpl(...)</a:t>
            </a:r>
            <a:endParaRPr lang="ko-KR" altLang="en-US" sz="1600">
              <a:latin typeface="맑은 고딕" charset="0"/>
              <a:ea typeface="맑은 고딕" charset="0"/>
            </a:endParaRPr>
          </a:p>
        </p:txBody>
      </p:sp>
      <p:sp>
        <p:nvSpPr>
          <p:cNvPr id="69" name="Rect 0"/>
          <p:cNvSpPr>
            <a:spLocks/>
          </p:cNvSpPr>
          <p:nvPr/>
        </p:nvSpPr>
        <p:spPr>
          <a:xfrm rot="0">
            <a:off x="3143885" y="2509520"/>
            <a:ext cx="2259965" cy="337185"/>
          </a:xfrm>
          <a:prstGeom prst="rect"/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400">
                <a:latin typeface="맑은 고딕" charset="0"/>
                <a:ea typeface="맑은 고딕" charset="0"/>
              </a:rPr>
              <a:t>addEmployee(Employee e)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  <p:sp>
        <p:nvSpPr>
          <p:cNvPr id="70" name="Rect 0"/>
          <p:cNvSpPr>
            <a:spLocks/>
          </p:cNvSpPr>
          <p:nvPr/>
        </p:nvSpPr>
        <p:spPr>
          <a:xfrm rot="0">
            <a:off x="3148965" y="2854325"/>
            <a:ext cx="2248535" cy="337185"/>
          </a:xfrm>
          <a:prstGeom prst="rect"/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600">
                <a:latin typeface="맑은 고딕" charset="0"/>
                <a:ea typeface="맑은 고딕" charset="0"/>
              </a:rPr>
              <a:t>isEmployeeId(String id)</a:t>
            </a:r>
            <a:endParaRPr lang="ko-KR" altLang="en-US" sz="1600">
              <a:latin typeface="맑은 고딕" charset="0"/>
              <a:ea typeface="맑은 고딕" charset="0"/>
            </a:endParaRPr>
          </a:p>
        </p:txBody>
      </p:sp>
      <p:sp>
        <p:nvSpPr>
          <p:cNvPr id="71" name="Rect 0"/>
          <p:cNvSpPr>
            <a:spLocks/>
          </p:cNvSpPr>
          <p:nvPr/>
        </p:nvSpPr>
        <p:spPr>
          <a:xfrm rot="0">
            <a:off x="3148965" y="3192780"/>
            <a:ext cx="2248535" cy="337185"/>
          </a:xfrm>
          <a:prstGeom prst="rect"/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getEmployees()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2" name="Rect 0"/>
          <p:cNvSpPr>
            <a:spLocks/>
          </p:cNvSpPr>
          <p:nvPr/>
        </p:nvSpPr>
        <p:spPr>
          <a:xfrm rot="0">
            <a:off x="3142615" y="3524250"/>
            <a:ext cx="2248535" cy="337185"/>
          </a:xfrm>
          <a:prstGeom prst="rect"/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getProgrammers()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3" name="Rect 0"/>
          <p:cNvSpPr>
            <a:spLocks/>
          </p:cNvSpPr>
          <p:nvPr/>
        </p:nvSpPr>
        <p:spPr>
          <a:xfrm rot="0">
            <a:off x="3149600" y="3856355"/>
            <a:ext cx="2248535" cy="337185"/>
          </a:xfrm>
          <a:prstGeom prst="rect"/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getEmployeeSalary(String id)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74" name="Rect 0"/>
          <p:cNvSpPr>
            <a:spLocks/>
          </p:cNvSpPr>
          <p:nvPr/>
        </p:nvSpPr>
        <p:spPr>
          <a:xfrm rot="0">
            <a:off x="3143250" y="4188460"/>
            <a:ext cx="2248535" cy="457835"/>
          </a:xfrm>
          <a:prstGeom prst="rect"/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400">
                <a:latin typeface="맑은 고딕" charset="0"/>
                <a:ea typeface="맑은 고딕" charset="0"/>
              </a:rPr>
              <a:t>setDepartmentName(String id, String name)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  <p:sp>
        <p:nvSpPr>
          <p:cNvPr id="75" name="Rect 0"/>
          <p:cNvSpPr>
            <a:spLocks/>
          </p:cNvSpPr>
          <p:nvPr/>
        </p:nvSpPr>
        <p:spPr>
          <a:xfrm rot="0">
            <a:off x="3143250" y="4643755"/>
            <a:ext cx="2248535" cy="337185"/>
          </a:xfrm>
          <a:prstGeom prst="rect"/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600">
                <a:latin typeface="맑은 고딕" charset="0"/>
                <a:ea typeface="맑은 고딕" charset="0"/>
              </a:rPr>
              <a:t>setSwName(id, name)</a:t>
            </a:r>
            <a:endParaRPr lang="ko-KR" altLang="en-US" sz="1600">
              <a:latin typeface="맑은 고딕" charset="0"/>
              <a:ea typeface="맑은 고딕" charset="0"/>
            </a:endParaRPr>
          </a:p>
        </p:txBody>
      </p:sp>
      <p:sp>
        <p:nvSpPr>
          <p:cNvPr id="76" name="Rect 0"/>
          <p:cNvSpPr>
            <a:spLocks/>
          </p:cNvSpPr>
          <p:nvPr/>
        </p:nvSpPr>
        <p:spPr>
          <a:xfrm rot="0">
            <a:off x="3150235" y="4975860"/>
            <a:ext cx="2248535" cy="337185"/>
          </a:xfrm>
          <a:prstGeom prst="rect"/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getEmployeeIds(String name)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77" name="Rect 0"/>
          <p:cNvSpPr>
            <a:spLocks/>
          </p:cNvSpPr>
          <p:nvPr/>
        </p:nvSpPr>
        <p:spPr>
          <a:xfrm rot="0">
            <a:off x="3150235" y="5314315"/>
            <a:ext cx="2248535" cy="337185"/>
          </a:xfrm>
          <a:prstGeom prst="rect"/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400">
                <a:latin typeface="맑은 고딕" charset="0"/>
                <a:ea typeface="맑은 고딕" charset="0"/>
              </a:rPr>
              <a:t>getEmployeeTotalSalary()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  <p:sp>
        <p:nvSpPr>
          <p:cNvPr id="78" name="Rect 0"/>
          <p:cNvSpPr>
            <a:spLocks/>
          </p:cNvSpPr>
          <p:nvPr/>
        </p:nvSpPr>
        <p:spPr>
          <a:xfrm rot="0">
            <a:off x="3143885" y="5646420"/>
            <a:ext cx="2248535" cy="337185"/>
          </a:xfrm>
          <a:prstGeom prst="rect"/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getEmployeeTotalAvgSalary()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79" name="Rect 0"/>
          <p:cNvSpPr>
            <a:spLocks/>
          </p:cNvSpPr>
          <p:nvPr/>
        </p:nvSpPr>
        <p:spPr>
          <a:xfrm rot="0">
            <a:off x="5786120" y="1563370"/>
            <a:ext cx="2259965" cy="337185"/>
          </a:xfrm>
          <a:prstGeom prst="rect"/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super 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80" name="Rect 0"/>
          <p:cNvSpPr>
            <a:spLocks/>
          </p:cNvSpPr>
          <p:nvPr/>
        </p:nvSpPr>
        <p:spPr>
          <a:xfrm rot="0">
            <a:off x="5772150" y="2174875"/>
            <a:ext cx="2259965" cy="337185"/>
          </a:xfrm>
          <a:prstGeom prst="rect"/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600">
                <a:solidFill>
                  <a:schemeClr val="bg1"/>
                </a:solidFill>
                <a:latin typeface="맑은 고딕" charset="0"/>
                <a:ea typeface="맑은 고딕" charset="0"/>
              </a:rPr>
              <a:t>HashSet</a:t>
            </a:r>
            <a:r>
              <a:rPr sz="1600">
                <a:latin typeface="맑은 고딕" charset="0"/>
                <a:ea typeface="맑은 고딕" charset="0"/>
              </a:rPr>
              <a:t>(...)</a:t>
            </a:r>
            <a:endParaRPr lang="ko-KR" altLang="en-US" sz="1600">
              <a:latin typeface="맑은 고딕" charset="0"/>
              <a:ea typeface="맑은 고딕" charset="0"/>
            </a:endParaRPr>
          </a:p>
        </p:txBody>
      </p:sp>
      <p:sp>
        <p:nvSpPr>
          <p:cNvPr id="81" name="Rect 0"/>
          <p:cNvSpPr>
            <a:spLocks/>
          </p:cNvSpPr>
          <p:nvPr/>
        </p:nvSpPr>
        <p:spPr>
          <a:xfrm rot="0">
            <a:off x="5779135" y="2516505"/>
            <a:ext cx="2259965" cy="337185"/>
          </a:xfrm>
          <a:prstGeom prst="rect"/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add(e)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82" name="Rect 0"/>
          <p:cNvSpPr>
            <a:spLocks/>
          </p:cNvSpPr>
          <p:nvPr/>
        </p:nvSpPr>
        <p:spPr>
          <a:xfrm rot="0">
            <a:off x="5778500" y="2828925"/>
            <a:ext cx="2259965" cy="337185"/>
          </a:xfrm>
          <a:prstGeom prst="rect"/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size()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83" name="Rect 0"/>
          <p:cNvSpPr>
            <a:spLocks/>
          </p:cNvSpPr>
          <p:nvPr/>
        </p:nvSpPr>
        <p:spPr>
          <a:xfrm rot="0">
            <a:off x="5772785" y="3161030"/>
            <a:ext cx="2259965" cy="337185"/>
          </a:xfrm>
          <a:prstGeom prst="rect"/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isEmpty()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84" name="Rect 0"/>
          <p:cNvSpPr txBox="1">
            <a:spLocks/>
          </p:cNvSpPr>
          <p:nvPr/>
        </p:nvSpPr>
        <p:spPr>
          <a:xfrm rot="0">
            <a:off x="5946140" y="1795780"/>
            <a:ext cx="1901190" cy="3708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ctr" defTabSz="914400" eaLnBrk="1" latinLnBrk="1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...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85" name="Rect 0"/>
          <p:cNvSpPr txBox="1">
            <a:spLocks/>
          </p:cNvSpPr>
          <p:nvPr/>
        </p:nvSpPr>
        <p:spPr>
          <a:xfrm rot="0">
            <a:off x="5953125" y="3389630"/>
            <a:ext cx="1901190" cy="3708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ctr" defTabSz="914400" eaLnBrk="1" latinLnBrk="1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...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86" name="Rect 0"/>
          <p:cNvSpPr>
            <a:spLocks/>
          </p:cNvSpPr>
          <p:nvPr/>
        </p:nvSpPr>
        <p:spPr>
          <a:xfrm rot="0">
            <a:off x="3150870" y="5991225"/>
            <a:ext cx="2248535" cy="337185"/>
          </a:xfrm>
          <a:prstGeom prst="rect"/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getEmployee(String id)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87" name="Rect 0"/>
          <p:cNvSpPr>
            <a:spLocks/>
          </p:cNvSpPr>
          <p:nvPr/>
        </p:nvSpPr>
        <p:spPr>
          <a:xfrm rot="0">
            <a:off x="5657850" y="3908425"/>
            <a:ext cx="2482850" cy="244284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88" name="Rect 0"/>
          <p:cNvSpPr>
            <a:spLocks/>
          </p:cNvSpPr>
          <p:nvPr/>
        </p:nvSpPr>
        <p:spPr>
          <a:xfrm rot="0">
            <a:off x="5775960" y="4032250"/>
            <a:ext cx="2252345" cy="549910"/>
          </a:xfrm>
          <a:prstGeom prst="rect"/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0X0002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89" name="Rect 0"/>
          <p:cNvSpPr txBox="1">
            <a:spLocks/>
          </p:cNvSpPr>
          <p:nvPr/>
        </p:nvSpPr>
        <p:spPr>
          <a:xfrm rot="0">
            <a:off x="5779770" y="4585970"/>
            <a:ext cx="2230755" cy="34036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ctr" defTabSz="914400" eaLnBrk="1" latinLnBrk="1" hangingPunct="1">
              <a:buFontTx/>
              <a:buNone/>
            </a:pPr>
            <a:r>
              <a:rPr sz="1600">
                <a:solidFill>
                  <a:schemeClr val="tx1"/>
                </a:solidFill>
                <a:latin typeface="맑은 고딕" charset="0"/>
                <a:ea typeface="맑은 고딕" charset="0"/>
              </a:rPr>
              <a:t>Programmer</a:t>
            </a:r>
            <a:endParaRPr lang="ko-KR" altLang="en-US" sz="16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0" name="Rect 0"/>
          <p:cNvSpPr>
            <a:spLocks/>
          </p:cNvSpPr>
          <p:nvPr/>
        </p:nvSpPr>
        <p:spPr>
          <a:xfrm rot="0">
            <a:off x="5767070" y="4966335"/>
            <a:ext cx="2259965" cy="337185"/>
          </a:xfrm>
          <a:prstGeom prst="rect"/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super 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91" name="Rect 0"/>
          <p:cNvSpPr>
            <a:spLocks/>
          </p:cNvSpPr>
          <p:nvPr/>
        </p:nvSpPr>
        <p:spPr>
          <a:xfrm rot="0">
            <a:off x="5753100" y="5603875"/>
            <a:ext cx="2259965" cy="337185"/>
          </a:xfrm>
          <a:prstGeom prst="rect"/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600">
                <a:solidFill>
                  <a:schemeClr val="bg1"/>
                </a:solidFill>
                <a:latin typeface="맑은 고딕" charset="0"/>
                <a:ea typeface="맑은 고딕" charset="0"/>
              </a:rPr>
              <a:t>Programmer</a:t>
            </a:r>
            <a:r>
              <a:rPr sz="1600">
                <a:latin typeface="맑은 고딕" charset="0"/>
                <a:ea typeface="맑은 고딕" charset="0"/>
              </a:rPr>
              <a:t>(...)</a:t>
            </a:r>
            <a:endParaRPr lang="ko-KR" altLang="en-US" sz="1600">
              <a:latin typeface="맑은 고딕" charset="0"/>
              <a:ea typeface="맑은 고딕" charset="0"/>
            </a:endParaRPr>
          </a:p>
        </p:txBody>
      </p:sp>
      <p:sp>
        <p:nvSpPr>
          <p:cNvPr id="92" name="Rect 0"/>
          <p:cNvSpPr>
            <a:spLocks/>
          </p:cNvSpPr>
          <p:nvPr/>
        </p:nvSpPr>
        <p:spPr>
          <a:xfrm rot="0">
            <a:off x="5774055" y="5266055"/>
            <a:ext cx="2259965" cy="337185"/>
          </a:xfrm>
          <a:prstGeom prst="rect"/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SoftwareName - “...”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93" name="Rect 0"/>
          <p:cNvSpPr>
            <a:spLocks/>
          </p:cNvSpPr>
          <p:nvPr/>
        </p:nvSpPr>
        <p:spPr>
          <a:xfrm rot="0">
            <a:off x="10253980" y="2741295"/>
            <a:ext cx="1766570" cy="359664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94" name="Rect 0"/>
          <p:cNvSpPr txBox="1">
            <a:spLocks/>
          </p:cNvSpPr>
          <p:nvPr/>
        </p:nvSpPr>
        <p:spPr>
          <a:xfrm rot="0">
            <a:off x="10303510" y="3227070"/>
            <a:ext cx="1666240" cy="34036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600">
                <a:solidFill>
                  <a:schemeClr val="tx1"/>
                </a:solidFill>
                <a:latin typeface="맑은 고딕" charset="0"/>
                <a:ea typeface="맑은 고딕" charset="0"/>
              </a:rPr>
              <a:t>Employee</a:t>
            </a:r>
            <a:endParaRPr lang="ko-KR" altLang="en-US" sz="16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5" name="Rect 0"/>
          <p:cNvSpPr>
            <a:spLocks/>
          </p:cNvSpPr>
          <p:nvPr/>
        </p:nvSpPr>
        <p:spPr>
          <a:xfrm rot="0">
            <a:off x="8614410" y="1066800"/>
            <a:ext cx="1235710" cy="340360"/>
          </a:xfrm>
          <a:prstGeom prst="rect"/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0X0011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96" name="Rect 0"/>
          <p:cNvSpPr>
            <a:spLocks/>
          </p:cNvSpPr>
          <p:nvPr/>
        </p:nvSpPr>
        <p:spPr>
          <a:xfrm rot="0">
            <a:off x="10520680" y="1060450"/>
            <a:ext cx="1235710" cy="340360"/>
          </a:xfrm>
          <a:prstGeom prst="rect"/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0X0012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97" name="Rect 0"/>
          <p:cNvSpPr>
            <a:spLocks/>
          </p:cNvSpPr>
          <p:nvPr/>
        </p:nvSpPr>
        <p:spPr>
          <a:xfrm rot="0">
            <a:off x="10560050" y="2869565"/>
            <a:ext cx="1178560" cy="340360"/>
          </a:xfrm>
          <a:prstGeom prst="rect"/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0X0013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98" name="Rect 0"/>
          <p:cNvSpPr>
            <a:spLocks/>
          </p:cNvSpPr>
          <p:nvPr/>
        </p:nvSpPr>
        <p:spPr>
          <a:xfrm rot="0">
            <a:off x="10357485" y="3606165"/>
            <a:ext cx="1588770" cy="285750"/>
          </a:xfrm>
          <a:prstGeom prst="rect"/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super 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99" name="Rect 0"/>
          <p:cNvSpPr>
            <a:spLocks/>
          </p:cNvSpPr>
          <p:nvPr/>
        </p:nvSpPr>
        <p:spPr>
          <a:xfrm rot="0">
            <a:off x="10357485" y="4973320"/>
            <a:ext cx="1588770" cy="285750"/>
          </a:xfrm>
          <a:prstGeom prst="rect"/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600">
                <a:solidFill>
                  <a:schemeClr val="bg1"/>
                </a:solidFill>
                <a:latin typeface="맑은 고딕" charset="0"/>
                <a:ea typeface="맑은 고딕" charset="0"/>
              </a:rPr>
              <a:t>Employee</a:t>
            </a:r>
            <a:r>
              <a:rPr sz="1600">
                <a:latin typeface="맑은 고딕" charset="0"/>
                <a:ea typeface="맑은 고딕" charset="0"/>
              </a:rPr>
              <a:t>(...)</a:t>
            </a:r>
            <a:endParaRPr lang="ko-KR" altLang="en-US" sz="1600">
              <a:latin typeface="맑은 고딕" charset="0"/>
              <a:ea typeface="맑은 고딕" charset="0"/>
            </a:endParaRPr>
          </a:p>
        </p:txBody>
      </p:sp>
      <p:sp>
        <p:nvSpPr>
          <p:cNvPr id="100" name="Rect 0"/>
          <p:cNvSpPr>
            <a:spLocks/>
          </p:cNvSpPr>
          <p:nvPr/>
        </p:nvSpPr>
        <p:spPr>
          <a:xfrm rot="0">
            <a:off x="10364470" y="3872865"/>
            <a:ext cx="1588770" cy="285750"/>
          </a:xfrm>
          <a:prstGeom prst="rect"/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employeeId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1" name="Rect 0"/>
          <p:cNvSpPr>
            <a:spLocks/>
          </p:cNvSpPr>
          <p:nvPr/>
        </p:nvSpPr>
        <p:spPr>
          <a:xfrm rot="0">
            <a:off x="10371455" y="4152900"/>
            <a:ext cx="1588770" cy="285750"/>
          </a:xfrm>
          <a:prstGeom prst="rect"/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name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2" name="Rect 0"/>
          <p:cNvSpPr>
            <a:spLocks/>
          </p:cNvSpPr>
          <p:nvPr/>
        </p:nvSpPr>
        <p:spPr>
          <a:xfrm rot="0">
            <a:off x="10351770" y="4419600"/>
            <a:ext cx="1588770" cy="285750"/>
          </a:xfrm>
          <a:prstGeom prst="rect"/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departmentName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103" name="Rect 0"/>
          <p:cNvSpPr>
            <a:spLocks/>
          </p:cNvSpPr>
          <p:nvPr/>
        </p:nvSpPr>
        <p:spPr>
          <a:xfrm rot="0">
            <a:off x="10358755" y="4712335"/>
            <a:ext cx="1588770" cy="285750"/>
          </a:xfrm>
          <a:prstGeom prst="rect"/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salary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4" name="Rect 0"/>
          <p:cNvSpPr>
            <a:spLocks/>
          </p:cNvSpPr>
          <p:nvPr/>
        </p:nvSpPr>
        <p:spPr>
          <a:xfrm rot="0">
            <a:off x="10370820" y="5608320"/>
            <a:ext cx="1562735" cy="287655"/>
          </a:xfrm>
          <a:prstGeom prst="rect"/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hashCode()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5" name="Rect 0"/>
          <p:cNvSpPr>
            <a:spLocks/>
          </p:cNvSpPr>
          <p:nvPr/>
        </p:nvSpPr>
        <p:spPr>
          <a:xfrm rot="0">
            <a:off x="10364470" y="5888355"/>
            <a:ext cx="1562735" cy="287655"/>
          </a:xfrm>
          <a:prstGeom prst="rect"/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equals()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6" name="Rect 0"/>
          <p:cNvSpPr txBox="1">
            <a:spLocks/>
          </p:cNvSpPr>
          <p:nvPr/>
        </p:nvSpPr>
        <p:spPr>
          <a:xfrm rot="0">
            <a:off x="10422890" y="5178425"/>
            <a:ext cx="1471930" cy="3708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ctr" defTabSz="914400" eaLnBrk="1" latinLnBrk="1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...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7" name="Rect 0"/>
          <p:cNvSpPr>
            <a:spLocks/>
          </p:cNvSpPr>
          <p:nvPr/>
        </p:nvSpPr>
        <p:spPr>
          <a:xfrm rot="0">
            <a:off x="523875" y="3630295"/>
            <a:ext cx="2252345" cy="1308100"/>
          </a:xfrm>
          <a:prstGeom prst="rect"/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8" name="Rect 0"/>
          <p:cNvSpPr txBox="1">
            <a:spLocks/>
          </p:cNvSpPr>
          <p:nvPr/>
        </p:nvSpPr>
        <p:spPr>
          <a:xfrm rot="0">
            <a:off x="611505" y="3627755"/>
            <a:ext cx="2057400" cy="5867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600">
                <a:solidFill>
                  <a:schemeClr val="bg1"/>
                </a:solidFill>
                <a:latin typeface="맑은 고딕" charset="0"/>
                <a:ea typeface="맑은 고딕" charset="0"/>
              </a:rPr>
              <a:t>setSwName(id, swName)</a:t>
            </a:r>
            <a:endParaRPr lang="ko-KR" altLang="en-US" sz="16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18" name="Rect 0"/>
          <p:cNvCxnSpPr/>
          <p:nvPr/>
        </p:nvCxnSpPr>
        <p:spPr>
          <a:xfrm rot="0" flipV="1">
            <a:off x="7781290" y="3070860"/>
            <a:ext cx="2929255" cy="2070100"/>
          </a:xfrm>
          <a:prstGeom prst="straightConnector1"/>
          <a:ln w="635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Rect 0"/>
          <p:cNvCxnSpPr/>
          <p:nvPr/>
        </p:nvCxnSpPr>
        <p:spPr>
          <a:xfrm rot="0" flipV="1">
            <a:off x="5179060" y="1223010"/>
            <a:ext cx="3514725" cy="495935"/>
          </a:xfrm>
          <a:prstGeom prst="straightConnector1"/>
          <a:ln w="6350" cap="flat" cmpd="sng">
            <a:solidFill>
              <a:schemeClr val="tx1">
                <a:alpha val="100000"/>
              </a:schemeClr>
            </a:solidFill>
            <a:prstDash val="sysDot"/>
            <a:miter lim="800000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Rect 0"/>
          <p:cNvCxnSpPr/>
          <p:nvPr/>
        </p:nvCxnSpPr>
        <p:spPr>
          <a:xfrm rot="0" flipV="1">
            <a:off x="7924800" y="1210310"/>
            <a:ext cx="2720340" cy="534670"/>
          </a:xfrm>
          <a:prstGeom prst="line"/>
          <a:ln w="6350" cap="flat" cmpd="sng"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 0"/>
          <p:cNvSpPr>
            <a:spLocks/>
          </p:cNvSpPr>
          <p:nvPr/>
        </p:nvSpPr>
        <p:spPr>
          <a:xfrm rot="0">
            <a:off x="621665" y="4218940"/>
            <a:ext cx="2045970" cy="304165"/>
          </a:xfrm>
          <a:prstGeom prst="rect"/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400">
                <a:latin typeface="맑은 고딕" charset="0"/>
                <a:ea typeface="맑은 고딕" charset="0"/>
              </a:rPr>
              <a:t>employeeId - 0X...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  <p:sp>
        <p:nvSpPr>
          <p:cNvPr id="122" name="Rect 0"/>
          <p:cNvSpPr>
            <a:spLocks/>
          </p:cNvSpPr>
          <p:nvPr/>
        </p:nvSpPr>
        <p:spPr>
          <a:xfrm rot="0">
            <a:off x="628015" y="4525010"/>
            <a:ext cx="2045970" cy="323215"/>
          </a:xfrm>
          <a:prstGeom prst="rect"/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400">
                <a:latin typeface="맑은 고딕" charset="0"/>
                <a:ea typeface="맑은 고딕" charset="0"/>
              </a:rPr>
              <a:t>updateSwName - 0X ... 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  <p:sp>
        <p:nvSpPr>
          <p:cNvPr id="123" name="Rect 0"/>
          <p:cNvSpPr>
            <a:spLocks/>
          </p:cNvSpPr>
          <p:nvPr/>
        </p:nvSpPr>
        <p:spPr>
          <a:xfrm rot="0">
            <a:off x="517525" y="3227070"/>
            <a:ext cx="2252345" cy="403860"/>
          </a:xfrm>
          <a:prstGeom prst="rect"/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4" name="Rect 0"/>
          <p:cNvSpPr txBox="1">
            <a:spLocks/>
          </p:cNvSpPr>
          <p:nvPr/>
        </p:nvSpPr>
        <p:spPr>
          <a:xfrm rot="0">
            <a:off x="605155" y="3283585"/>
            <a:ext cx="2057400" cy="34036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600">
                <a:solidFill>
                  <a:schemeClr val="bg1"/>
                </a:solidFill>
                <a:latin typeface="맑은 고딕" charset="0"/>
                <a:ea typeface="맑은 고딕" charset="0"/>
              </a:rPr>
              <a:t>Foreach()</a:t>
            </a:r>
            <a:endParaRPr lang="ko-KR" altLang="en-US" sz="16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25" name="Rect 0"/>
          <p:cNvSpPr>
            <a:spLocks/>
          </p:cNvSpPr>
          <p:nvPr/>
        </p:nvSpPr>
        <p:spPr>
          <a:xfrm rot="0">
            <a:off x="537210" y="2856230"/>
            <a:ext cx="2252345" cy="403860"/>
          </a:xfrm>
          <a:prstGeom prst="rect"/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6" name="Rect 0"/>
          <p:cNvSpPr txBox="1">
            <a:spLocks/>
          </p:cNvSpPr>
          <p:nvPr/>
        </p:nvSpPr>
        <p:spPr>
          <a:xfrm rot="0">
            <a:off x="624840" y="2912745"/>
            <a:ext cx="2057400" cy="34036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600">
                <a:solidFill>
                  <a:schemeClr val="bg1"/>
                </a:solidFill>
                <a:latin typeface="맑은 고딕" charset="0"/>
                <a:ea typeface="맑은 고딕" charset="0"/>
              </a:rPr>
              <a:t>if()</a:t>
            </a:r>
            <a:endParaRPr lang="ko-KR" altLang="en-US" sz="16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27" name="Rect 0"/>
          <p:cNvSpPr>
            <a:spLocks/>
          </p:cNvSpPr>
          <p:nvPr/>
        </p:nvSpPr>
        <p:spPr>
          <a:xfrm rot="0">
            <a:off x="530860" y="2459355"/>
            <a:ext cx="2252345" cy="403860"/>
          </a:xfrm>
          <a:prstGeom prst="rect"/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8" name="Rect 0"/>
          <p:cNvSpPr txBox="1">
            <a:spLocks/>
          </p:cNvSpPr>
          <p:nvPr/>
        </p:nvSpPr>
        <p:spPr>
          <a:xfrm rot="0">
            <a:off x="618490" y="2515870"/>
            <a:ext cx="2057400" cy="34036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600">
                <a:solidFill>
                  <a:schemeClr val="bg1"/>
                </a:solidFill>
                <a:latin typeface="맑은 고딕" charset="0"/>
                <a:ea typeface="맑은 고딕" charset="0"/>
              </a:rPr>
              <a:t>if()</a:t>
            </a:r>
            <a:endParaRPr lang="ko-KR" altLang="en-US" sz="16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29" name="Rect 0"/>
          <p:cNvSpPr>
            <a:spLocks/>
          </p:cNvSpPr>
          <p:nvPr/>
        </p:nvSpPr>
        <p:spPr>
          <a:xfrm rot="0">
            <a:off x="524510" y="2088515"/>
            <a:ext cx="2252345" cy="403860"/>
          </a:xfrm>
          <a:prstGeom prst="rect"/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30" name="Rect 0"/>
          <p:cNvSpPr txBox="1">
            <a:spLocks/>
          </p:cNvSpPr>
          <p:nvPr/>
        </p:nvSpPr>
        <p:spPr>
          <a:xfrm rot="0">
            <a:off x="572770" y="2146935"/>
            <a:ext cx="2160905" cy="3092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ctr" defTabSz="914400" eaLnBrk="1" latinLnBrk="1" hangingPunct="1">
              <a:buFontTx/>
              <a:buNone/>
            </a:pPr>
            <a:r>
              <a:rPr sz="1400">
                <a:solidFill>
                  <a:schemeClr val="bg1"/>
                </a:solidFill>
                <a:latin typeface="맑은 고딕" charset="0"/>
                <a:ea typeface="맑은 고딕" charset="0"/>
              </a:rPr>
              <a:t>getEmployeeId().equals()</a:t>
            </a:r>
            <a:endParaRPr lang="ko-KR" altLang="en-US" sz="14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31" name="Rect 0"/>
          <p:cNvSpPr>
            <a:spLocks/>
          </p:cNvSpPr>
          <p:nvPr/>
        </p:nvSpPr>
        <p:spPr>
          <a:xfrm rot="0">
            <a:off x="537210" y="1710690"/>
            <a:ext cx="2252345" cy="403860"/>
          </a:xfrm>
          <a:prstGeom prst="rect"/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32" name="Rect 0"/>
          <p:cNvSpPr txBox="1">
            <a:spLocks/>
          </p:cNvSpPr>
          <p:nvPr/>
        </p:nvSpPr>
        <p:spPr>
          <a:xfrm rot="0">
            <a:off x="598805" y="1756410"/>
            <a:ext cx="2122170" cy="34036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ctr" defTabSz="914400" eaLnBrk="1" latinLnBrk="1" hangingPunct="1">
              <a:buFontTx/>
              <a:buNone/>
            </a:pPr>
            <a:r>
              <a:rPr sz="1600">
                <a:solidFill>
                  <a:schemeClr val="bg1"/>
                </a:solidFill>
                <a:latin typeface="맑은 고딕" charset="0"/>
                <a:ea typeface="맑은 고딕" charset="0"/>
              </a:rPr>
              <a:t>setSoftwareName(e)</a:t>
            </a:r>
            <a:endParaRPr lang="ko-KR" altLang="en-US" sz="16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33" name="Rect 0"/>
          <p:cNvSpPr txBox="1">
            <a:spLocks/>
          </p:cNvSpPr>
          <p:nvPr/>
        </p:nvSpPr>
        <p:spPr>
          <a:xfrm rot="0">
            <a:off x="8651240" y="4069715"/>
            <a:ext cx="977900" cy="34036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1" hangingPunct="1">
              <a:buFontTx/>
              <a:buNone/>
            </a:pPr>
            <a:r>
              <a:rPr sz="1600">
                <a:solidFill>
                  <a:srgbClr val="0611F2"/>
                </a:solidFill>
                <a:latin typeface="맑은 고딕" charset="0"/>
                <a:ea typeface="맑은 고딕" charset="0"/>
              </a:rPr>
              <a:t>extends</a:t>
            </a:r>
            <a:endParaRPr lang="ko-KR" altLang="en-US" sz="1600">
              <a:solidFill>
                <a:srgbClr val="0611F2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34" name="Rect 0"/>
          <p:cNvSpPr txBox="1">
            <a:spLocks/>
          </p:cNvSpPr>
          <p:nvPr/>
        </p:nvSpPr>
        <p:spPr>
          <a:xfrm rot="0">
            <a:off x="7394575" y="951230"/>
            <a:ext cx="1423035" cy="3708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1" hangingPunct="1">
              <a:buFontTx/>
              <a:buNone/>
            </a:pPr>
            <a:r>
              <a:rPr sz="1800">
                <a:solidFill>
                  <a:srgbClr val="0611F2"/>
                </a:solidFill>
                <a:latin typeface="맑은 고딕" charset="0"/>
                <a:ea typeface="맑은 고딕" charset="0"/>
              </a:rPr>
              <a:t>implements</a:t>
            </a:r>
            <a:endParaRPr lang="ko-KR" altLang="en-US" sz="1800">
              <a:solidFill>
                <a:srgbClr val="0611F2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35" name="Rect 0"/>
          <p:cNvSpPr txBox="1">
            <a:spLocks/>
          </p:cNvSpPr>
          <p:nvPr/>
        </p:nvSpPr>
        <p:spPr>
          <a:xfrm rot="0">
            <a:off x="8139430" y="5019040"/>
            <a:ext cx="2120265" cy="132588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600">
                <a:latin typeface="맑은 고딕" charset="0"/>
                <a:ea typeface="맑은 고딕" charset="0"/>
              </a:rPr>
              <a:t>*.java파일로 작성된 인터페이스와 클래스들은 런타임시에 로딩되고 메서드 영역에서 참조할 수 있음</a:t>
            </a:r>
            <a:endParaRPr lang="ko-KR" altLang="en-US" sz="1600">
              <a:latin typeface="맑은 고딕" charset="0"/>
              <a:ea typeface="맑은 고딕" charset="0"/>
            </a:endParaRPr>
          </a:p>
        </p:txBody>
      </p:sp>
      <p:sp>
        <p:nvSpPr>
          <p:cNvPr id="136" name="Rect 0"/>
          <p:cNvSpPr txBox="1">
            <a:spLocks/>
          </p:cNvSpPr>
          <p:nvPr/>
        </p:nvSpPr>
        <p:spPr>
          <a:xfrm rot="0">
            <a:off x="8140700" y="2515235"/>
            <a:ext cx="2120265" cy="157226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600">
                <a:latin typeface="맑은 고딕" charset="0"/>
                <a:ea typeface="맑은 고딕" charset="0"/>
              </a:rPr>
              <a:t>HashSet, ArrayList 등컬렉션 프레임워크 구현체들은 컬렉션 인터페이스를 상속함</a:t>
            </a:r>
            <a:endParaRPr lang="ko-KR" altLang="en-US" sz="16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600">
                <a:latin typeface="맑은 고딕" charset="0"/>
                <a:ea typeface="맑은 고딕" charset="0"/>
              </a:rPr>
              <a:t>-&gt; 메모리 변경 등 요구사항 변경에 대응</a:t>
            </a:r>
            <a:endParaRPr lang="ko-KR" altLang="en-US" sz="16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상자 4"/>
          <p:cNvSpPr txBox="1">
            <a:spLocks/>
          </p:cNvSpPr>
          <p:nvPr/>
        </p:nvSpPr>
        <p:spPr>
          <a:xfrm rot="0">
            <a:off x="833120" y="6415405"/>
            <a:ext cx="1612265" cy="3727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STACK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" name="도형 5"/>
          <p:cNvSpPr>
            <a:spLocks/>
          </p:cNvSpPr>
          <p:nvPr/>
        </p:nvSpPr>
        <p:spPr>
          <a:xfrm rot="0">
            <a:off x="397510" y="508635"/>
            <a:ext cx="2482850" cy="583692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" name="도형 7"/>
          <p:cNvSpPr>
            <a:spLocks/>
          </p:cNvSpPr>
          <p:nvPr/>
        </p:nvSpPr>
        <p:spPr>
          <a:xfrm rot="0">
            <a:off x="3028950" y="511810"/>
            <a:ext cx="2482850" cy="583692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8" name="텍스트 상자 8"/>
          <p:cNvSpPr txBox="1">
            <a:spLocks/>
          </p:cNvSpPr>
          <p:nvPr/>
        </p:nvSpPr>
        <p:spPr>
          <a:xfrm rot="0">
            <a:off x="3380105" y="6417945"/>
            <a:ext cx="1767205" cy="3727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HEAP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9" name="도형 9"/>
          <p:cNvSpPr>
            <a:spLocks/>
          </p:cNvSpPr>
          <p:nvPr/>
        </p:nvSpPr>
        <p:spPr>
          <a:xfrm rot="0">
            <a:off x="5660390" y="509270"/>
            <a:ext cx="2482850" cy="202184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" name="도형 10"/>
          <p:cNvSpPr>
            <a:spLocks/>
          </p:cNvSpPr>
          <p:nvPr/>
        </p:nvSpPr>
        <p:spPr>
          <a:xfrm rot="0">
            <a:off x="5657850" y="2656205"/>
            <a:ext cx="2482850" cy="210756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" name="도형 11"/>
          <p:cNvSpPr>
            <a:spLocks/>
          </p:cNvSpPr>
          <p:nvPr/>
        </p:nvSpPr>
        <p:spPr>
          <a:xfrm rot="0">
            <a:off x="8319135" y="509270"/>
            <a:ext cx="2482850" cy="426656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" name="텍스트 상자 13"/>
          <p:cNvSpPr txBox="1">
            <a:spLocks/>
          </p:cNvSpPr>
          <p:nvPr/>
        </p:nvSpPr>
        <p:spPr>
          <a:xfrm rot="0">
            <a:off x="5605780" y="4937125"/>
            <a:ext cx="6586220" cy="160020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400">
                <a:latin typeface="맑은 고딕" charset="0"/>
                <a:ea typeface="맑은 고딕" charset="0"/>
              </a:rPr>
              <a:t>		</a:t>
            </a:r>
            <a:r>
              <a:rPr sz="1400">
                <a:latin typeface="맑은 고딕" charset="0"/>
                <a:ea typeface="맑은 고딕" charset="0"/>
              </a:rPr>
              <a:t>Customer c1=null;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1400">
                <a:latin typeface="맑은 고딕" charset="0"/>
                <a:ea typeface="맑은 고딕" charset="0"/>
              </a:rPr>
              <a:t>		try {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1400">
                <a:latin typeface="맑은 고딕" charset="0"/>
                <a:ea typeface="맑은 고딕" charset="0"/>
              </a:rPr>
              <a:t>			c1 = new Customer("홍길동", -10);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1400">
                <a:latin typeface="맑은 고딕" charset="0"/>
                <a:ea typeface="맑은 고딕" charset="0"/>
              </a:rPr>
              <a:t>		} catch (NameLengthException | PointValueException e) {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1400">
                <a:latin typeface="맑은 고딕" charset="0"/>
                <a:ea typeface="맑은 고딕" charset="0"/>
              </a:rPr>
              <a:t>			e.printStackTrace();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1400">
                <a:latin typeface="맑은 고딕" charset="0"/>
                <a:ea typeface="맑은 고딕" charset="0"/>
              </a:rPr>
              <a:t>		}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1400">
                <a:latin typeface="맑은 고딕" charset="0"/>
                <a:ea typeface="맑은 고딕" charset="0"/>
              </a:rPr>
              <a:t>		System.out.println(c1);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  <p:sp>
        <p:nvSpPr>
          <p:cNvPr id="13" name="도형 16"/>
          <p:cNvSpPr>
            <a:spLocks/>
          </p:cNvSpPr>
          <p:nvPr/>
        </p:nvSpPr>
        <p:spPr>
          <a:xfrm rot="0">
            <a:off x="3147060" y="609600"/>
            <a:ext cx="2252345" cy="549910"/>
          </a:xfrm>
          <a:prstGeom prst="rect"/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0X0001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4" name="텍스트 상자 18"/>
          <p:cNvSpPr txBox="1">
            <a:spLocks/>
          </p:cNvSpPr>
          <p:nvPr/>
        </p:nvSpPr>
        <p:spPr>
          <a:xfrm rot="0">
            <a:off x="3150870" y="1189355"/>
            <a:ext cx="2230755" cy="3397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ctr" defTabSz="914400" eaLnBrk="1" latinLnBrk="1" hangingPunct="1">
              <a:buFontTx/>
              <a:buNone/>
            </a:pPr>
            <a:r>
              <a:rPr lang="ko-KR" sz="1600">
                <a:solidFill>
                  <a:schemeClr val="tx1"/>
                </a:solidFill>
                <a:latin typeface="맑은 고딕" charset="0"/>
                <a:ea typeface="맑은 고딕" charset="0"/>
              </a:rPr>
              <a:t>Customer</a:t>
            </a:r>
            <a:endParaRPr lang="ko-KR" altLang="en-US" sz="16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5" name="도형 19"/>
          <p:cNvSpPr>
            <a:spLocks/>
          </p:cNvSpPr>
          <p:nvPr/>
        </p:nvSpPr>
        <p:spPr>
          <a:xfrm rot="0">
            <a:off x="3138170" y="2856230"/>
            <a:ext cx="2259965" cy="337185"/>
          </a:xfrm>
          <a:prstGeom prst="rect"/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super 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6" name="도형 20"/>
          <p:cNvSpPr>
            <a:spLocks/>
          </p:cNvSpPr>
          <p:nvPr/>
        </p:nvSpPr>
        <p:spPr>
          <a:xfrm rot="0">
            <a:off x="3138805" y="3175635"/>
            <a:ext cx="2259965" cy="337185"/>
          </a:xfrm>
          <a:prstGeom prst="rect"/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name </a:t>
            </a:r>
            <a:r>
              <a:rPr sz="1800">
                <a:latin typeface="맑은 고딕" charset="0"/>
                <a:ea typeface="맑은 고딕" charset="0"/>
              </a:rPr>
              <a:t>- 0x...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7" name="도형 21"/>
          <p:cNvSpPr>
            <a:spLocks/>
          </p:cNvSpPr>
          <p:nvPr/>
        </p:nvSpPr>
        <p:spPr>
          <a:xfrm rot="0">
            <a:off x="3137535" y="3827780"/>
            <a:ext cx="2259965" cy="337185"/>
          </a:xfrm>
          <a:prstGeom prst="rect"/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600">
                <a:latin typeface="맑은 고딕" charset="0"/>
                <a:ea typeface="맑은 고딕" charset="0"/>
              </a:rPr>
              <a:t>Customer</a:t>
            </a:r>
            <a:r>
              <a:rPr sz="1600">
                <a:latin typeface="맑은 고딕" charset="0"/>
                <a:ea typeface="맑은 고딕" charset="0"/>
              </a:rPr>
              <a:t>(...)</a:t>
            </a:r>
            <a:endParaRPr lang="ko-KR" altLang="en-US" sz="1600">
              <a:latin typeface="맑은 고딕" charset="0"/>
              <a:ea typeface="맑은 고딕" charset="0"/>
            </a:endParaRPr>
          </a:p>
        </p:txBody>
      </p:sp>
      <p:sp>
        <p:nvSpPr>
          <p:cNvPr id="18" name="도형 24"/>
          <p:cNvSpPr>
            <a:spLocks/>
          </p:cNvSpPr>
          <p:nvPr/>
        </p:nvSpPr>
        <p:spPr>
          <a:xfrm rot="0">
            <a:off x="3134995" y="4159885"/>
            <a:ext cx="2259965" cy="337185"/>
          </a:xfrm>
          <a:prstGeom prst="rect"/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600">
                <a:latin typeface="맑은 고딕" charset="0"/>
                <a:ea typeface="맑은 고딕" charset="0"/>
              </a:rPr>
              <a:t>Customer</a:t>
            </a:r>
            <a:r>
              <a:rPr sz="1600">
                <a:latin typeface="맑은 고딕" charset="0"/>
                <a:ea typeface="맑은 고딕" charset="0"/>
              </a:rPr>
              <a:t>(...</a:t>
            </a:r>
            <a:r>
              <a:rPr sz="1600">
                <a:latin typeface="맑은 고딕" charset="0"/>
                <a:ea typeface="맑은 고딕" charset="0"/>
              </a:rPr>
              <a:t>, ...</a:t>
            </a:r>
            <a:r>
              <a:rPr sz="1600">
                <a:latin typeface="맑은 고딕" charset="0"/>
                <a:ea typeface="맑은 고딕" charset="0"/>
              </a:rPr>
              <a:t>)</a:t>
            </a:r>
            <a:endParaRPr lang="ko-KR" altLang="en-US" sz="1600">
              <a:latin typeface="맑은 고딕" charset="0"/>
              <a:ea typeface="맑은 고딕" charset="0"/>
            </a:endParaRPr>
          </a:p>
        </p:txBody>
      </p:sp>
      <p:sp>
        <p:nvSpPr>
          <p:cNvPr id="19" name="도형 25"/>
          <p:cNvSpPr>
            <a:spLocks/>
          </p:cNvSpPr>
          <p:nvPr/>
        </p:nvSpPr>
        <p:spPr>
          <a:xfrm rot="0">
            <a:off x="3136265" y="3507740"/>
            <a:ext cx="2259965" cy="337185"/>
          </a:xfrm>
          <a:prstGeom prst="rect"/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point </a:t>
            </a:r>
            <a:r>
              <a:rPr sz="1800">
                <a:latin typeface="맑은 고딕" charset="0"/>
                <a:ea typeface="맑은 고딕" charset="0"/>
              </a:rPr>
              <a:t>- 0x...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0" name="도형 26"/>
          <p:cNvSpPr>
            <a:spLocks/>
          </p:cNvSpPr>
          <p:nvPr/>
        </p:nvSpPr>
        <p:spPr>
          <a:xfrm rot="0">
            <a:off x="3143885" y="5149215"/>
            <a:ext cx="2248535" cy="337185"/>
          </a:xfrm>
          <a:prstGeom prst="rect"/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getPoin</a:t>
            </a:r>
            <a:r>
              <a:rPr lang="ko-KR" sz="1200">
                <a:latin typeface="맑은 고딕" charset="0"/>
                <a:ea typeface="맑은 고딕" charset="0"/>
              </a:rPr>
              <a:t>t</a:t>
            </a:r>
            <a:r>
              <a:rPr sz="1200">
                <a:latin typeface="맑은 고딕" charset="0"/>
                <a:ea typeface="맑은 고딕" charset="0"/>
              </a:rPr>
              <a:t>()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21" name="도형 27"/>
          <p:cNvSpPr>
            <a:spLocks/>
          </p:cNvSpPr>
          <p:nvPr/>
        </p:nvSpPr>
        <p:spPr>
          <a:xfrm rot="0">
            <a:off x="3150870" y="5469255"/>
            <a:ext cx="2248535" cy="337185"/>
          </a:xfrm>
          <a:prstGeom prst="rect"/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setPoint</a:t>
            </a:r>
            <a:r>
              <a:rPr sz="1200">
                <a:latin typeface="맑은 고딕" charset="0"/>
                <a:ea typeface="맑은 고딕" charset="0"/>
              </a:rPr>
              <a:t>(</a:t>
            </a:r>
            <a:r>
              <a:rPr sz="1200">
                <a:latin typeface="맑은 고딕" charset="0"/>
                <a:ea typeface="맑은 고딕" charset="0"/>
              </a:rPr>
              <a:t>int</a:t>
            </a:r>
            <a:r>
              <a:rPr lang="ko-KR" sz="1200">
                <a:latin typeface="맑은 고딕" charset="0"/>
                <a:ea typeface="맑은 고딕" charset="0"/>
              </a:rPr>
              <a:t> </a:t>
            </a:r>
            <a:r>
              <a:rPr sz="1200">
                <a:latin typeface="맑은 고딕" charset="0"/>
                <a:ea typeface="맑은 고딕" charset="0"/>
              </a:rPr>
              <a:t>point</a:t>
            </a:r>
            <a:r>
              <a:rPr sz="1200">
                <a:latin typeface="맑은 고딕" charset="0"/>
                <a:ea typeface="맑은 고딕" charset="0"/>
              </a:rPr>
              <a:t>)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22" name="도형 28"/>
          <p:cNvSpPr>
            <a:spLocks/>
          </p:cNvSpPr>
          <p:nvPr/>
        </p:nvSpPr>
        <p:spPr>
          <a:xfrm rot="0">
            <a:off x="3141345" y="4489450"/>
            <a:ext cx="2248535" cy="337185"/>
          </a:xfrm>
          <a:prstGeom prst="rect"/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getName</a:t>
            </a:r>
            <a:r>
              <a:rPr sz="1200">
                <a:latin typeface="맑은 고딕" charset="0"/>
                <a:ea typeface="맑은 고딕" charset="0"/>
              </a:rPr>
              <a:t>()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23" name="도형 29"/>
          <p:cNvSpPr>
            <a:spLocks/>
          </p:cNvSpPr>
          <p:nvPr/>
        </p:nvSpPr>
        <p:spPr>
          <a:xfrm rot="0">
            <a:off x="3148330" y="4809490"/>
            <a:ext cx="2248535" cy="337185"/>
          </a:xfrm>
          <a:prstGeom prst="rect"/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1200">
                <a:latin typeface="맑은 고딕" charset="0"/>
                <a:ea typeface="맑은 고딕" charset="0"/>
              </a:rPr>
              <a:t>s</a:t>
            </a:r>
            <a:r>
              <a:rPr sz="1200">
                <a:latin typeface="맑은 고딕" charset="0"/>
                <a:ea typeface="맑은 고딕" charset="0"/>
              </a:rPr>
              <a:t>etName</a:t>
            </a:r>
            <a:r>
              <a:rPr sz="1200">
                <a:latin typeface="맑은 고딕" charset="0"/>
                <a:ea typeface="맑은 고딕" charset="0"/>
              </a:rPr>
              <a:t>(String </a:t>
            </a:r>
            <a:r>
              <a:rPr sz="1200">
                <a:latin typeface="맑은 고딕" charset="0"/>
                <a:ea typeface="맑은 고딕" charset="0"/>
              </a:rPr>
              <a:t>name</a:t>
            </a:r>
            <a:r>
              <a:rPr sz="1200">
                <a:latin typeface="맑은 고딕" charset="0"/>
                <a:ea typeface="맑은 고딕" charset="0"/>
              </a:rPr>
              <a:t>)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24" name="도형 30"/>
          <p:cNvSpPr>
            <a:spLocks/>
          </p:cNvSpPr>
          <p:nvPr/>
        </p:nvSpPr>
        <p:spPr>
          <a:xfrm rot="0">
            <a:off x="3148330" y="5788660"/>
            <a:ext cx="2248535" cy="337185"/>
          </a:xfrm>
          <a:prstGeom prst="rect"/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1200">
                <a:latin typeface="맑은 고딕" charset="0"/>
                <a:ea typeface="맑은 고딕" charset="0"/>
              </a:rPr>
              <a:t>toString</a:t>
            </a:r>
            <a:r>
              <a:rPr sz="1200">
                <a:latin typeface="맑은 고딕" charset="0"/>
                <a:ea typeface="맑은 고딕" charset="0"/>
              </a:rPr>
              <a:t>()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25" name="도형 31"/>
          <p:cNvSpPr>
            <a:spLocks/>
          </p:cNvSpPr>
          <p:nvPr/>
        </p:nvSpPr>
        <p:spPr>
          <a:xfrm rot="0">
            <a:off x="5786120" y="594360"/>
            <a:ext cx="2252345" cy="299085"/>
          </a:xfrm>
          <a:prstGeom prst="rect"/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0X000</a:t>
            </a:r>
            <a:r>
              <a:rPr sz="1800">
                <a:latin typeface="맑은 고딕" charset="0"/>
                <a:ea typeface="맑은 고딕" charset="0"/>
              </a:rPr>
              <a:t>2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6" name="도형 32"/>
          <p:cNvSpPr>
            <a:spLocks/>
          </p:cNvSpPr>
          <p:nvPr/>
        </p:nvSpPr>
        <p:spPr>
          <a:xfrm rot="0">
            <a:off x="5770880" y="2762885"/>
            <a:ext cx="2252345" cy="283210"/>
          </a:xfrm>
          <a:prstGeom prst="rect"/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0X000</a:t>
            </a:r>
            <a:r>
              <a:rPr sz="1800">
                <a:latin typeface="맑은 고딕" charset="0"/>
                <a:ea typeface="맑은 고딕" charset="0"/>
              </a:rPr>
              <a:t>3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7" name="도형 33"/>
          <p:cNvSpPr>
            <a:spLocks/>
          </p:cNvSpPr>
          <p:nvPr/>
        </p:nvSpPr>
        <p:spPr>
          <a:xfrm rot="0">
            <a:off x="516890" y="4886960"/>
            <a:ext cx="2252345" cy="1345565"/>
          </a:xfrm>
          <a:prstGeom prst="rect"/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8" name="텍스트 상자 34"/>
          <p:cNvSpPr txBox="1">
            <a:spLocks/>
          </p:cNvSpPr>
          <p:nvPr/>
        </p:nvSpPr>
        <p:spPr>
          <a:xfrm rot="0">
            <a:off x="941705" y="4888230"/>
            <a:ext cx="1406525" cy="3708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solidFill>
                  <a:schemeClr val="bg1"/>
                </a:solidFill>
                <a:latin typeface="맑은 고딕" charset="0"/>
                <a:ea typeface="맑은 고딕" charset="0"/>
              </a:rPr>
              <a:t>main()</a:t>
            </a:r>
            <a:endParaRPr lang="ko-KR" altLang="en-US" sz="18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9" name="텍스트 상자 35"/>
          <p:cNvSpPr txBox="1">
            <a:spLocks/>
          </p:cNvSpPr>
          <p:nvPr/>
        </p:nvSpPr>
        <p:spPr>
          <a:xfrm rot="0">
            <a:off x="5680075" y="889000"/>
            <a:ext cx="2444115" cy="3397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ctr" defTabSz="914400" eaLnBrk="1" latinLnBrk="1" hangingPunct="1">
              <a:buFontTx/>
              <a:buNone/>
            </a:pPr>
            <a:r>
              <a:rPr lang="ko-KR" sz="1600">
                <a:solidFill>
                  <a:schemeClr val="tx1"/>
                </a:solidFill>
                <a:latin typeface="맑은 고딕" charset="0"/>
                <a:ea typeface="맑은 고딕" charset="0"/>
              </a:rPr>
              <a:t>NameLengthException</a:t>
            </a:r>
            <a:endParaRPr lang="ko-KR" altLang="en-US" sz="16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0" name="텍스트 상자 36"/>
          <p:cNvSpPr txBox="1">
            <a:spLocks/>
          </p:cNvSpPr>
          <p:nvPr/>
        </p:nvSpPr>
        <p:spPr>
          <a:xfrm rot="0">
            <a:off x="5774055" y="3094355"/>
            <a:ext cx="2230755" cy="3397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ctr" defTabSz="914400" eaLnBrk="1" latinLnBrk="1" hangingPunct="1">
              <a:buFontTx/>
              <a:buNone/>
            </a:pPr>
            <a:r>
              <a:rPr lang="ko-KR" sz="1600">
                <a:solidFill>
                  <a:schemeClr val="tx1"/>
                </a:solidFill>
                <a:latin typeface="맑은 고딕" charset="0"/>
                <a:ea typeface="맑은 고딕" charset="0"/>
              </a:rPr>
              <a:t>PointValueException</a:t>
            </a:r>
            <a:endParaRPr lang="ko-KR" altLang="en-US" sz="16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1" name="도형 37"/>
          <p:cNvSpPr>
            <a:spLocks/>
          </p:cNvSpPr>
          <p:nvPr/>
        </p:nvSpPr>
        <p:spPr>
          <a:xfrm rot="0">
            <a:off x="5764530" y="1576070"/>
            <a:ext cx="2259965" cy="337185"/>
          </a:xfrm>
          <a:prstGeom prst="rect"/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super 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2" name="도형 38"/>
          <p:cNvSpPr>
            <a:spLocks/>
          </p:cNvSpPr>
          <p:nvPr/>
        </p:nvSpPr>
        <p:spPr>
          <a:xfrm rot="0">
            <a:off x="5763895" y="1915160"/>
            <a:ext cx="2259965" cy="337185"/>
          </a:xfrm>
          <a:prstGeom prst="rect"/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400">
                <a:latin typeface="맑은 고딕" charset="0"/>
                <a:ea typeface="맑은 고딕" charset="0"/>
              </a:rPr>
              <a:t>NameLengthException</a:t>
            </a:r>
            <a:r>
              <a:rPr sz="1400">
                <a:latin typeface="맑은 고딕" charset="0"/>
                <a:ea typeface="맑은 고딕" charset="0"/>
              </a:rPr>
              <a:t>()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  <p:sp>
        <p:nvSpPr>
          <p:cNvPr id="33" name="도형 41"/>
          <p:cNvSpPr>
            <a:spLocks/>
          </p:cNvSpPr>
          <p:nvPr/>
        </p:nvSpPr>
        <p:spPr>
          <a:xfrm rot="0">
            <a:off x="5749290" y="3794125"/>
            <a:ext cx="2259965" cy="319405"/>
          </a:xfrm>
          <a:prstGeom prst="rect"/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super 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4" name="도형 42"/>
          <p:cNvSpPr>
            <a:spLocks/>
          </p:cNvSpPr>
          <p:nvPr/>
        </p:nvSpPr>
        <p:spPr>
          <a:xfrm rot="0">
            <a:off x="5748655" y="4108450"/>
            <a:ext cx="2259965" cy="319405"/>
          </a:xfrm>
          <a:prstGeom prst="rect"/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400">
                <a:latin typeface="맑은 고딕" charset="0"/>
                <a:ea typeface="맑은 고딕" charset="0"/>
              </a:rPr>
              <a:t>PointValueException</a:t>
            </a:r>
            <a:r>
              <a:rPr sz="1400">
                <a:latin typeface="맑은 고딕" charset="0"/>
                <a:ea typeface="맑은 고딕" charset="0"/>
              </a:rPr>
              <a:t>()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  <p:sp>
        <p:nvSpPr>
          <p:cNvPr id="35" name="도형 43"/>
          <p:cNvSpPr>
            <a:spLocks/>
          </p:cNvSpPr>
          <p:nvPr/>
        </p:nvSpPr>
        <p:spPr>
          <a:xfrm rot="0">
            <a:off x="8425180" y="579120"/>
            <a:ext cx="2252345" cy="299085"/>
          </a:xfrm>
          <a:prstGeom prst="rect"/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0X000</a:t>
            </a:r>
            <a:r>
              <a:rPr sz="1800">
                <a:latin typeface="맑은 고딕" charset="0"/>
                <a:ea typeface="맑은 고딕" charset="0"/>
              </a:rPr>
              <a:t>2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6" name="텍스트 상자 44"/>
          <p:cNvSpPr txBox="1">
            <a:spLocks/>
          </p:cNvSpPr>
          <p:nvPr/>
        </p:nvSpPr>
        <p:spPr>
          <a:xfrm rot="0">
            <a:off x="8319135" y="873760"/>
            <a:ext cx="2444115" cy="3397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ctr" defTabSz="914400" eaLnBrk="1" latinLnBrk="1" hangingPunct="1">
              <a:buFontTx/>
              <a:buNone/>
            </a:pPr>
            <a:r>
              <a:rPr lang="ko-KR" sz="1600">
                <a:solidFill>
                  <a:schemeClr val="tx1"/>
                </a:solidFill>
                <a:latin typeface="맑은 고딕" charset="0"/>
                <a:ea typeface="맑은 고딕" charset="0"/>
              </a:rPr>
              <a:t>Exception</a:t>
            </a:r>
            <a:endParaRPr lang="ko-KR" altLang="en-US" sz="16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7" name="도형 49"/>
          <p:cNvSpPr>
            <a:spLocks/>
          </p:cNvSpPr>
          <p:nvPr/>
        </p:nvSpPr>
        <p:spPr>
          <a:xfrm rot="0">
            <a:off x="8428355" y="1573530"/>
            <a:ext cx="2259965" cy="337185"/>
          </a:xfrm>
          <a:prstGeom prst="rect"/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super 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8" name="도형 50"/>
          <p:cNvSpPr>
            <a:spLocks/>
          </p:cNvSpPr>
          <p:nvPr/>
        </p:nvSpPr>
        <p:spPr>
          <a:xfrm rot="0">
            <a:off x="8427720" y="1912620"/>
            <a:ext cx="2259965" cy="337185"/>
          </a:xfrm>
          <a:prstGeom prst="rect"/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600">
                <a:latin typeface="맑은 고딕" charset="0"/>
                <a:ea typeface="맑은 고딕" charset="0"/>
              </a:rPr>
              <a:t>Exception</a:t>
            </a:r>
            <a:r>
              <a:rPr sz="1400">
                <a:latin typeface="맑은 고딕" charset="0"/>
                <a:ea typeface="맑은 고딕" charset="0"/>
              </a:rPr>
              <a:t>(</a:t>
            </a:r>
            <a:r>
              <a:rPr sz="1400">
                <a:latin typeface="맑은 고딕" charset="0"/>
                <a:ea typeface="맑은 고딕" charset="0"/>
              </a:rPr>
              <a:t>...</a:t>
            </a:r>
            <a:r>
              <a:rPr sz="1400">
                <a:latin typeface="맑은 고딕" charset="0"/>
                <a:ea typeface="맑은 고딕" charset="0"/>
              </a:rPr>
              <a:t>)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  <p:sp>
        <p:nvSpPr>
          <p:cNvPr id="39" name="도형 51"/>
          <p:cNvSpPr>
            <a:spLocks/>
          </p:cNvSpPr>
          <p:nvPr/>
        </p:nvSpPr>
        <p:spPr>
          <a:xfrm rot="0">
            <a:off x="8471535" y="2774950"/>
            <a:ext cx="2248535" cy="337185"/>
          </a:xfrm>
          <a:prstGeom prst="rect"/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1600">
                <a:latin typeface="맑은 고딕" charset="0"/>
                <a:ea typeface="맑은 고딕" charset="0"/>
              </a:rPr>
              <a:t>getMessage</a:t>
            </a:r>
            <a:r>
              <a:rPr sz="1600">
                <a:latin typeface="맑은 고딕" charset="0"/>
                <a:ea typeface="맑은 고딕" charset="0"/>
              </a:rPr>
              <a:t>()</a:t>
            </a:r>
            <a:endParaRPr lang="ko-KR" altLang="en-US" sz="1600">
              <a:latin typeface="맑은 고딕" charset="0"/>
              <a:ea typeface="맑은 고딕" charset="0"/>
            </a:endParaRPr>
          </a:p>
        </p:txBody>
      </p:sp>
      <p:sp>
        <p:nvSpPr>
          <p:cNvPr id="40" name="도형 52"/>
          <p:cNvSpPr>
            <a:spLocks/>
          </p:cNvSpPr>
          <p:nvPr/>
        </p:nvSpPr>
        <p:spPr>
          <a:xfrm rot="0">
            <a:off x="8468995" y="3094990"/>
            <a:ext cx="2248535" cy="337185"/>
          </a:xfrm>
          <a:prstGeom prst="rect"/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1600">
                <a:latin typeface="맑은 고딕" charset="0"/>
                <a:ea typeface="맑은 고딕" charset="0"/>
              </a:rPr>
              <a:t>printStackTrace</a:t>
            </a:r>
            <a:r>
              <a:rPr sz="1600">
                <a:latin typeface="맑은 고딕" charset="0"/>
                <a:ea typeface="맑은 고딕" charset="0"/>
              </a:rPr>
              <a:t>()</a:t>
            </a:r>
            <a:endParaRPr lang="ko-KR" altLang="en-US" sz="1600">
              <a:latin typeface="맑은 고딕" charset="0"/>
              <a:ea typeface="맑은 고딕" charset="0"/>
            </a:endParaRPr>
          </a:p>
        </p:txBody>
      </p:sp>
      <p:sp>
        <p:nvSpPr>
          <p:cNvPr id="41" name="텍스트 상자 53"/>
          <p:cNvSpPr txBox="1">
            <a:spLocks/>
          </p:cNvSpPr>
          <p:nvPr/>
        </p:nvSpPr>
        <p:spPr>
          <a:xfrm rot="0">
            <a:off x="8495665" y="2331720"/>
            <a:ext cx="218313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hangingPunct="1"/>
            <a:r>
              <a:rPr sz="1800">
                <a:latin typeface="맑은 고딕" charset="0"/>
                <a:ea typeface="맑은 고딕" charset="0"/>
              </a:rPr>
              <a:t>...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2" name="텍스트 상자 54"/>
          <p:cNvSpPr txBox="1">
            <a:spLocks/>
          </p:cNvSpPr>
          <p:nvPr/>
        </p:nvSpPr>
        <p:spPr>
          <a:xfrm rot="0">
            <a:off x="8468360" y="3867150"/>
            <a:ext cx="218313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hangingPunct="1"/>
            <a:r>
              <a:rPr sz="1800">
                <a:latin typeface="맑은 고딕" charset="0"/>
                <a:ea typeface="맑은 고딕" charset="0"/>
              </a:rPr>
              <a:t>...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43" name="도형 55"/>
          <p:cNvCxnSpPr/>
          <p:nvPr/>
        </p:nvCxnSpPr>
        <p:spPr>
          <a:xfrm rot="0" flipV="1">
            <a:off x="7863205" y="768985"/>
            <a:ext cx="930910" cy="3188335"/>
          </a:xfrm>
          <a:prstGeom prst="straightConnector1"/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도형 59"/>
          <p:cNvCxnSpPr/>
          <p:nvPr/>
        </p:nvCxnSpPr>
        <p:spPr>
          <a:xfrm rot="0" flipV="1">
            <a:off x="7850505" y="756920"/>
            <a:ext cx="819150" cy="980440"/>
          </a:xfrm>
          <a:prstGeom prst="straightConnector1"/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도형 62"/>
          <p:cNvSpPr>
            <a:spLocks/>
          </p:cNvSpPr>
          <p:nvPr/>
        </p:nvSpPr>
        <p:spPr>
          <a:xfrm rot="0">
            <a:off x="621030" y="5246370"/>
            <a:ext cx="2045970" cy="473075"/>
          </a:xfrm>
          <a:prstGeom prst="rect"/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e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- </a:t>
            </a:r>
            <a:r>
              <a:rPr sz="1800">
                <a:latin typeface="맑은 고딕" charset="0"/>
                <a:ea typeface="맑은 고딕" charset="0"/>
              </a:rPr>
              <a:t>0X000</a:t>
            </a:r>
            <a:r>
              <a:rPr sz="1800">
                <a:latin typeface="맑은 고딕" charset="0"/>
                <a:ea typeface="맑은 고딕" charset="0"/>
              </a:rPr>
              <a:t>3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8" name="도형 79"/>
          <p:cNvSpPr>
            <a:spLocks/>
          </p:cNvSpPr>
          <p:nvPr/>
        </p:nvSpPr>
        <p:spPr>
          <a:xfrm rot="0">
            <a:off x="613410" y="5717540"/>
            <a:ext cx="2053590" cy="459740"/>
          </a:xfrm>
          <a:prstGeom prst="rect"/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9" name="텍스트 상자 80"/>
          <p:cNvSpPr txBox="1">
            <a:spLocks/>
          </p:cNvSpPr>
          <p:nvPr/>
        </p:nvSpPr>
        <p:spPr>
          <a:xfrm rot="0">
            <a:off x="731520" y="5779770"/>
            <a:ext cx="182054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hangingPunct="1"/>
            <a:r>
              <a:rPr lang="ko-KR" sz="1800">
                <a:solidFill>
                  <a:schemeClr val="bg1"/>
                </a:solidFill>
                <a:latin typeface="맑은 고딕" charset="0"/>
                <a:ea typeface="맑은 고딕" charset="0"/>
              </a:rPr>
              <a:t>c1 - 0x0001</a:t>
            </a:r>
            <a:endParaRPr lang="ko-KR" altLang="en-US" sz="18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0" name="도형 81"/>
          <p:cNvSpPr>
            <a:spLocks/>
          </p:cNvSpPr>
          <p:nvPr/>
        </p:nvSpPr>
        <p:spPr>
          <a:xfrm rot="0">
            <a:off x="511810" y="3896360"/>
            <a:ext cx="2252345" cy="496570"/>
          </a:xfrm>
          <a:prstGeom prst="rect"/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1" name="텍스트 상자 82"/>
          <p:cNvSpPr txBox="1">
            <a:spLocks/>
          </p:cNvSpPr>
          <p:nvPr/>
        </p:nvSpPr>
        <p:spPr>
          <a:xfrm rot="0">
            <a:off x="669925" y="3970655"/>
            <a:ext cx="1898015" cy="3397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hangingPunct="1"/>
            <a:r>
              <a:rPr sz="1600">
                <a:solidFill>
                  <a:schemeClr val="bg1"/>
                </a:solidFill>
                <a:latin typeface="맑은 고딕" charset="0"/>
                <a:ea typeface="맑은 고딕" charset="0"/>
              </a:rPr>
              <a:t>setPoint(</a:t>
            </a:r>
            <a:r>
              <a:rPr lang="ko-KR" sz="1600">
                <a:solidFill>
                  <a:schemeClr val="bg1"/>
                </a:solidFill>
                <a:latin typeface="맑은 고딕" charset="0"/>
                <a:ea typeface="맑은 고딕" charset="0"/>
              </a:rPr>
              <a:t>...</a:t>
            </a:r>
            <a:r>
              <a:rPr sz="1600">
                <a:solidFill>
                  <a:schemeClr val="bg1"/>
                </a:solidFill>
                <a:latin typeface="맑은 고딕" charset="0"/>
                <a:ea typeface="맑은 고딕" charset="0"/>
              </a:rPr>
              <a:t>)</a:t>
            </a:r>
            <a:endParaRPr lang="ko-KR" altLang="en-US" sz="16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2" name="도형 83"/>
          <p:cNvSpPr>
            <a:spLocks/>
          </p:cNvSpPr>
          <p:nvPr/>
        </p:nvSpPr>
        <p:spPr>
          <a:xfrm rot="0">
            <a:off x="509270" y="2430145"/>
            <a:ext cx="2252345" cy="496570"/>
          </a:xfrm>
          <a:prstGeom prst="rect"/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3" name="텍스트 상자 84"/>
          <p:cNvSpPr txBox="1">
            <a:spLocks/>
          </p:cNvSpPr>
          <p:nvPr/>
        </p:nvSpPr>
        <p:spPr>
          <a:xfrm rot="0">
            <a:off x="692150" y="2529205"/>
            <a:ext cx="1898015" cy="3397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hangingPunct="1"/>
            <a:r>
              <a:rPr sz="1600">
                <a:solidFill>
                  <a:schemeClr val="bg1"/>
                </a:solidFill>
                <a:latin typeface="맑은 고딕" charset="0"/>
                <a:ea typeface="맑은 고딕" charset="0"/>
              </a:rPr>
              <a:t>setName(</a:t>
            </a:r>
            <a:r>
              <a:rPr lang="ko-KR" sz="1600">
                <a:solidFill>
                  <a:schemeClr val="bg1"/>
                </a:solidFill>
                <a:latin typeface="맑은 고딕" charset="0"/>
                <a:ea typeface="맑은 고딕" charset="0"/>
              </a:rPr>
              <a:t>...</a:t>
            </a:r>
            <a:r>
              <a:rPr sz="1600">
                <a:solidFill>
                  <a:schemeClr val="bg1"/>
                </a:solidFill>
                <a:latin typeface="맑은 고딕" charset="0"/>
                <a:ea typeface="맑은 고딕" charset="0"/>
              </a:rPr>
              <a:t>)</a:t>
            </a:r>
            <a:endParaRPr lang="ko-KR" altLang="en-US" sz="16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4" name="도형 85"/>
          <p:cNvSpPr>
            <a:spLocks/>
          </p:cNvSpPr>
          <p:nvPr/>
        </p:nvSpPr>
        <p:spPr>
          <a:xfrm rot="0">
            <a:off x="509270" y="4389755"/>
            <a:ext cx="2252345" cy="496570"/>
          </a:xfrm>
          <a:prstGeom prst="rect"/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5" name="텍스트 상자 86"/>
          <p:cNvSpPr txBox="1">
            <a:spLocks/>
          </p:cNvSpPr>
          <p:nvPr/>
        </p:nvSpPr>
        <p:spPr>
          <a:xfrm rot="0">
            <a:off x="692150" y="4476115"/>
            <a:ext cx="1898015" cy="3397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hangingPunct="1"/>
            <a:r>
              <a:rPr sz="1600">
                <a:solidFill>
                  <a:schemeClr val="bg1"/>
                </a:solidFill>
                <a:latin typeface="맑은 고딕" charset="0"/>
                <a:ea typeface="맑은 고딕" charset="0"/>
              </a:rPr>
              <a:t>Customer(</a:t>
            </a:r>
            <a:r>
              <a:rPr lang="ko-KR" sz="1600">
                <a:solidFill>
                  <a:schemeClr val="bg1"/>
                </a:solidFill>
                <a:latin typeface="맑은 고딕" charset="0"/>
                <a:ea typeface="맑은 고딕" charset="0"/>
              </a:rPr>
              <a:t>...</a:t>
            </a:r>
            <a:r>
              <a:rPr sz="1600">
                <a:solidFill>
                  <a:schemeClr val="bg1"/>
                </a:solidFill>
                <a:latin typeface="맑은 고딕" charset="0"/>
                <a:ea typeface="맑은 고딕" charset="0"/>
              </a:rPr>
              <a:t>)</a:t>
            </a:r>
            <a:endParaRPr lang="ko-KR" altLang="en-US" sz="16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6" name="도형 87"/>
          <p:cNvSpPr>
            <a:spLocks/>
          </p:cNvSpPr>
          <p:nvPr/>
        </p:nvSpPr>
        <p:spPr>
          <a:xfrm rot="0">
            <a:off x="518795" y="965835"/>
            <a:ext cx="2252345" cy="496570"/>
          </a:xfrm>
          <a:prstGeom prst="rect"/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7" name="텍스트 상자 88"/>
          <p:cNvSpPr txBox="1">
            <a:spLocks/>
          </p:cNvSpPr>
          <p:nvPr/>
        </p:nvSpPr>
        <p:spPr>
          <a:xfrm rot="0">
            <a:off x="688975" y="1076960"/>
            <a:ext cx="1898015" cy="3397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hangingPunct="1"/>
            <a:r>
              <a:rPr sz="1600">
                <a:solidFill>
                  <a:schemeClr val="bg1"/>
                </a:solidFill>
                <a:latin typeface="맑은 고딕" charset="0"/>
                <a:ea typeface="맑은 고딕" charset="0"/>
              </a:rPr>
              <a:t>PrintStackTrace</a:t>
            </a:r>
            <a:r>
              <a:rPr sz="1600">
                <a:solidFill>
                  <a:schemeClr val="bg1"/>
                </a:solidFill>
                <a:latin typeface="맑은 고딕" charset="0"/>
                <a:ea typeface="맑은 고딕" charset="0"/>
              </a:rPr>
              <a:t>()</a:t>
            </a:r>
            <a:endParaRPr lang="ko-KR" altLang="en-US" sz="16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8" name="도형 90"/>
          <p:cNvSpPr>
            <a:spLocks/>
          </p:cNvSpPr>
          <p:nvPr/>
        </p:nvSpPr>
        <p:spPr>
          <a:xfrm rot="0">
            <a:off x="509270" y="3409950"/>
            <a:ext cx="2252345" cy="496570"/>
          </a:xfrm>
          <a:prstGeom prst="rect"/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9" name="텍스트 상자 91"/>
          <p:cNvSpPr txBox="1">
            <a:spLocks/>
          </p:cNvSpPr>
          <p:nvPr/>
        </p:nvSpPr>
        <p:spPr>
          <a:xfrm rot="0">
            <a:off x="667385" y="3484245"/>
            <a:ext cx="1898015" cy="27813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hangingPunct="1"/>
            <a:r>
              <a:rPr sz="1200">
                <a:solidFill>
                  <a:schemeClr val="bg1"/>
                </a:solidFill>
                <a:latin typeface="맑은 고딕" charset="0"/>
                <a:ea typeface="맑은 고딕" charset="0"/>
              </a:rPr>
              <a:t>PointValueException(</a:t>
            </a:r>
            <a:r>
              <a:rPr lang="ko-KR" sz="1200">
                <a:solidFill>
                  <a:schemeClr val="bg1"/>
                </a:solidFill>
                <a:latin typeface="맑은 고딕" charset="0"/>
                <a:ea typeface="맑은 고딕" charset="0"/>
              </a:rPr>
              <a:t>...</a:t>
            </a:r>
            <a:r>
              <a:rPr sz="1200">
                <a:solidFill>
                  <a:schemeClr val="bg1"/>
                </a:solidFill>
                <a:latin typeface="맑은 고딕" charset="0"/>
                <a:ea typeface="맑은 고딕" charset="0"/>
              </a:rPr>
              <a:t>)</a:t>
            </a:r>
            <a:endParaRPr lang="ko-KR" altLang="en-US" sz="12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0" name="도형 94"/>
          <p:cNvSpPr>
            <a:spLocks/>
          </p:cNvSpPr>
          <p:nvPr/>
        </p:nvSpPr>
        <p:spPr>
          <a:xfrm rot="0">
            <a:off x="518795" y="1943735"/>
            <a:ext cx="2252345" cy="496570"/>
          </a:xfrm>
          <a:prstGeom prst="rect"/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1" name="텍스트 상자 95"/>
          <p:cNvSpPr txBox="1">
            <a:spLocks/>
          </p:cNvSpPr>
          <p:nvPr/>
        </p:nvSpPr>
        <p:spPr>
          <a:xfrm rot="0">
            <a:off x="701675" y="2042795"/>
            <a:ext cx="1898015" cy="27813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hangingPunct="1"/>
            <a:r>
              <a:rPr sz="1200">
                <a:solidFill>
                  <a:schemeClr val="bg1"/>
                </a:solidFill>
                <a:latin typeface="맑은 고딕" charset="0"/>
                <a:ea typeface="맑은 고딕" charset="0"/>
              </a:rPr>
              <a:t>NameLengthException(</a:t>
            </a:r>
            <a:r>
              <a:rPr lang="ko-KR" sz="1200">
                <a:solidFill>
                  <a:schemeClr val="bg1"/>
                </a:solidFill>
                <a:latin typeface="맑은 고딕" charset="0"/>
                <a:ea typeface="맑은 고딕" charset="0"/>
              </a:rPr>
              <a:t>...</a:t>
            </a:r>
            <a:r>
              <a:rPr sz="1200">
                <a:solidFill>
                  <a:schemeClr val="bg1"/>
                </a:solidFill>
                <a:latin typeface="맑은 고딕" charset="0"/>
                <a:ea typeface="맑은 고딕" charset="0"/>
              </a:rPr>
              <a:t>)</a:t>
            </a:r>
            <a:endParaRPr lang="ko-KR" altLang="en-US" sz="12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2" name="도형 96"/>
          <p:cNvSpPr>
            <a:spLocks/>
          </p:cNvSpPr>
          <p:nvPr/>
        </p:nvSpPr>
        <p:spPr>
          <a:xfrm rot="0">
            <a:off x="516255" y="1457325"/>
            <a:ext cx="2252345" cy="496570"/>
          </a:xfrm>
          <a:prstGeom prst="rect"/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3" name="텍스트 상자 97"/>
          <p:cNvSpPr txBox="1">
            <a:spLocks/>
          </p:cNvSpPr>
          <p:nvPr/>
        </p:nvSpPr>
        <p:spPr>
          <a:xfrm rot="0">
            <a:off x="699135" y="1556385"/>
            <a:ext cx="1898015" cy="30861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hangingPunct="1"/>
            <a:r>
              <a:rPr sz="1400">
                <a:solidFill>
                  <a:schemeClr val="bg1"/>
                </a:solidFill>
                <a:latin typeface="맑은 고딕" charset="0"/>
                <a:ea typeface="맑은 고딕" charset="0"/>
              </a:rPr>
              <a:t>Exception(</a:t>
            </a:r>
            <a:r>
              <a:rPr lang="ko-KR" sz="1400">
                <a:solidFill>
                  <a:schemeClr val="bg1"/>
                </a:solidFill>
                <a:latin typeface="맑은 고딕" charset="0"/>
                <a:ea typeface="맑은 고딕" charset="0"/>
              </a:rPr>
              <a:t>...</a:t>
            </a:r>
            <a:r>
              <a:rPr sz="1400">
                <a:solidFill>
                  <a:schemeClr val="bg1"/>
                </a:solidFill>
                <a:latin typeface="맑은 고딕" charset="0"/>
                <a:ea typeface="맑은 고딕" charset="0"/>
              </a:rPr>
              <a:t>)</a:t>
            </a:r>
            <a:endParaRPr lang="ko-KR" altLang="en-US" sz="14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4" name="도형 98"/>
          <p:cNvSpPr>
            <a:spLocks/>
          </p:cNvSpPr>
          <p:nvPr/>
        </p:nvSpPr>
        <p:spPr>
          <a:xfrm rot="0">
            <a:off x="513715" y="2930525"/>
            <a:ext cx="2252345" cy="496570"/>
          </a:xfrm>
          <a:prstGeom prst="rect"/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5" name="텍스트 상자 99"/>
          <p:cNvSpPr txBox="1">
            <a:spLocks/>
          </p:cNvSpPr>
          <p:nvPr/>
        </p:nvSpPr>
        <p:spPr>
          <a:xfrm rot="0">
            <a:off x="696595" y="3029585"/>
            <a:ext cx="1898015" cy="30861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hangingPunct="1"/>
            <a:r>
              <a:rPr sz="1400">
                <a:solidFill>
                  <a:schemeClr val="bg1"/>
                </a:solidFill>
                <a:latin typeface="맑은 고딕" charset="0"/>
                <a:ea typeface="맑은 고딕" charset="0"/>
              </a:rPr>
              <a:t>Exception(</a:t>
            </a:r>
            <a:r>
              <a:rPr lang="ko-KR" sz="1400">
                <a:solidFill>
                  <a:schemeClr val="bg1"/>
                </a:solidFill>
                <a:latin typeface="맑은 고딕" charset="0"/>
                <a:ea typeface="맑은 고딕" charset="0"/>
              </a:rPr>
              <a:t>...</a:t>
            </a:r>
            <a:r>
              <a:rPr sz="1400">
                <a:solidFill>
                  <a:schemeClr val="bg1"/>
                </a:solidFill>
                <a:latin typeface="맑은 고딕" charset="0"/>
                <a:ea typeface="맑은 고딕" charset="0"/>
              </a:rPr>
              <a:t>)</a:t>
            </a:r>
            <a:endParaRPr lang="ko-KR" altLang="en-US" sz="14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66" name="도형 100"/>
          <p:cNvCxnSpPr/>
          <p:nvPr/>
        </p:nvCxnSpPr>
        <p:spPr>
          <a:xfrm rot="0" flipV="1">
            <a:off x="2430780" y="2927350"/>
            <a:ext cx="3510280" cy="2530475"/>
          </a:xfrm>
          <a:prstGeom prst="line"/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텍스트 상자 102"/>
          <p:cNvSpPr txBox="1">
            <a:spLocks/>
          </p:cNvSpPr>
          <p:nvPr/>
        </p:nvSpPr>
        <p:spPr>
          <a:xfrm rot="0">
            <a:off x="3137535" y="1564005"/>
            <a:ext cx="2258060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이상 이름길이 예외가 발생하면, 아래 점수예외 처리 되지 않고 종료됨.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8" name="텍스트 상자 107"/>
          <p:cNvSpPr txBox="1">
            <a:spLocks/>
          </p:cNvSpPr>
          <p:nvPr/>
        </p:nvSpPr>
        <p:spPr>
          <a:xfrm rot="0">
            <a:off x="5643245" y="4933950"/>
            <a:ext cx="1721485" cy="14776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이름이 정상입력되고 점수가 비정상 입력된 경우, 점수예외가 생성됨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69" name="도형 108"/>
          <p:cNvCxnSpPr>
            <a:stCxn id="63" idx="3"/>
          </p:cNvCxnSpPr>
          <p:nvPr/>
        </p:nvCxnSpPr>
        <p:spPr>
          <a:xfrm rot="0">
            <a:off x="2596515" y="1710055"/>
            <a:ext cx="554355" cy="535940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도형 109"/>
          <p:cNvCxnSpPr>
            <a:stCxn id="61" idx="3"/>
            <a:endCxn id="67" idx="1"/>
          </p:cNvCxnSpPr>
          <p:nvPr/>
        </p:nvCxnSpPr>
        <p:spPr>
          <a:xfrm rot="0" flipV="1">
            <a:off x="2599055" y="2164080"/>
            <a:ext cx="539115" cy="18415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도형 110"/>
          <p:cNvCxnSpPr>
            <a:stCxn id="53" idx="3"/>
            <a:endCxn id="67" idx="1"/>
          </p:cNvCxnSpPr>
          <p:nvPr/>
        </p:nvCxnSpPr>
        <p:spPr>
          <a:xfrm rot="0" flipV="1">
            <a:off x="2589530" y="2164080"/>
            <a:ext cx="548640" cy="535305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"/>
          <p:cNvSpPr>
            <a:spLocks/>
          </p:cNvSpPr>
          <p:nvPr/>
        </p:nvSpPr>
        <p:spPr>
          <a:xfrm rot="0">
            <a:off x="397510" y="508635"/>
            <a:ext cx="2483485" cy="583755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" name="텍스트 상자 3"/>
          <p:cNvSpPr txBox="1">
            <a:spLocks/>
          </p:cNvSpPr>
          <p:nvPr/>
        </p:nvSpPr>
        <p:spPr>
          <a:xfrm rot="0">
            <a:off x="833120" y="6415405"/>
            <a:ext cx="1612900" cy="37338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STACK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" name="도형 4"/>
          <p:cNvSpPr>
            <a:spLocks/>
          </p:cNvSpPr>
          <p:nvPr/>
        </p:nvSpPr>
        <p:spPr>
          <a:xfrm rot="0">
            <a:off x="516890" y="4429125"/>
            <a:ext cx="2252980" cy="1804035"/>
          </a:xfrm>
          <a:prstGeom prst="rect"/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" name="텍스트 상자 5"/>
          <p:cNvSpPr txBox="1">
            <a:spLocks/>
          </p:cNvSpPr>
          <p:nvPr/>
        </p:nvSpPr>
        <p:spPr>
          <a:xfrm rot="0">
            <a:off x="929005" y="4582795"/>
            <a:ext cx="140716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main()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도형 6"/>
          <p:cNvSpPr>
            <a:spLocks/>
          </p:cNvSpPr>
          <p:nvPr/>
        </p:nvSpPr>
        <p:spPr>
          <a:xfrm rot="0">
            <a:off x="3053080" y="516890"/>
            <a:ext cx="2484120" cy="281749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" name="도형 7"/>
          <p:cNvSpPr>
            <a:spLocks/>
          </p:cNvSpPr>
          <p:nvPr/>
        </p:nvSpPr>
        <p:spPr>
          <a:xfrm rot="0">
            <a:off x="3163570" y="1419225"/>
            <a:ext cx="2260600" cy="337820"/>
          </a:xfrm>
          <a:prstGeom prst="rect"/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super  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도형 8"/>
          <p:cNvSpPr>
            <a:spLocks/>
          </p:cNvSpPr>
          <p:nvPr/>
        </p:nvSpPr>
        <p:spPr>
          <a:xfrm rot="0">
            <a:off x="3164205" y="1751330"/>
            <a:ext cx="2260600" cy="337820"/>
          </a:xfrm>
          <a:prstGeom prst="rect"/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s</a:t>
            </a: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tudnets</a:t>
            </a: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- 0X0002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2" name="도형 12"/>
          <p:cNvSpPr>
            <a:spLocks/>
          </p:cNvSpPr>
          <p:nvPr/>
        </p:nvSpPr>
        <p:spPr>
          <a:xfrm rot="0">
            <a:off x="3169285" y="2903855"/>
            <a:ext cx="2249170" cy="337820"/>
          </a:xfrm>
          <a:prstGeom prst="rect"/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600">
                <a:solidFill>
                  <a:schemeClr val="tx1"/>
                </a:solidFill>
                <a:latin typeface="맑은 고딕" charset="0"/>
                <a:ea typeface="맑은 고딕" charset="0"/>
              </a:rPr>
              <a:t>getStudents()</a:t>
            </a:r>
            <a:endParaRPr lang="ko-KR" altLang="en-US" sz="16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" name="도형 14"/>
          <p:cNvSpPr>
            <a:spLocks/>
          </p:cNvSpPr>
          <p:nvPr/>
        </p:nvSpPr>
        <p:spPr>
          <a:xfrm rot="0">
            <a:off x="3166745" y="2574925"/>
            <a:ext cx="2242820" cy="337820"/>
          </a:xfrm>
          <a:prstGeom prst="rect"/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600">
                <a:solidFill>
                  <a:schemeClr val="tx1"/>
                </a:solidFill>
                <a:latin typeface="맑은 고딕" charset="0"/>
                <a:ea typeface="맑은 고딕" charset="0"/>
              </a:rPr>
              <a:t>add</a:t>
            </a:r>
            <a:r>
              <a:rPr sz="1600">
                <a:solidFill>
                  <a:schemeClr val="tx1"/>
                </a:solidFill>
                <a:latin typeface="맑은 고딕" charset="0"/>
                <a:ea typeface="맑은 고딕" charset="0"/>
              </a:rPr>
              <a:t>()</a:t>
            </a:r>
            <a:endParaRPr lang="ko-KR" altLang="en-US" sz="16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5" name="도형 17"/>
          <p:cNvSpPr>
            <a:spLocks/>
          </p:cNvSpPr>
          <p:nvPr/>
        </p:nvSpPr>
        <p:spPr>
          <a:xfrm rot="0">
            <a:off x="3147060" y="609600"/>
            <a:ext cx="2252980" cy="332740"/>
          </a:xfrm>
          <a:prstGeom prst="rect"/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0X0001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6" name="텍스트 상자 18"/>
          <p:cNvSpPr txBox="1">
            <a:spLocks/>
          </p:cNvSpPr>
          <p:nvPr/>
        </p:nvSpPr>
        <p:spPr>
          <a:xfrm rot="0">
            <a:off x="4742180" y="6417945"/>
            <a:ext cx="1767840" cy="37338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HEAP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7" name="도형 19"/>
          <p:cNvSpPr>
            <a:spLocks/>
          </p:cNvSpPr>
          <p:nvPr/>
        </p:nvSpPr>
        <p:spPr>
          <a:xfrm rot="0">
            <a:off x="3067685" y="3651250"/>
            <a:ext cx="2483485" cy="269494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18" name="도형 20"/>
          <p:cNvSpPr>
            <a:spLocks/>
          </p:cNvSpPr>
          <p:nvPr/>
        </p:nvSpPr>
        <p:spPr>
          <a:xfrm rot="0">
            <a:off x="3154045" y="3726815"/>
            <a:ext cx="2252980" cy="326390"/>
          </a:xfrm>
          <a:prstGeom prst="rect"/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0X0002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0" name="도형 22"/>
          <p:cNvSpPr>
            <a:spLocks/>
          </p:cNvSpPr>
          <p:nvPr/>
        </p:nvSpPr>
        <p:spPr>
          <a:xfrm rot="0">
            <a:off x="3189605" y="4121150"/>
            <a:ext cx="2260600" cy="337820"/>
          </a:xfrm>
          <a:prstGeom prst="rect"/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super  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1" name="도형 23"/>
          <p:cNvSpPr>
            <a:spLocks/>
          </p:cNvSpPr>
          <p:nvPr/>
        </p:nvSpPr>
        <p:spPr>
          <a:xfrm rot="0">
            <a:off x="3175635" y="4732655"/>
            <a:ext cx="2260600" cy="337820"/>
          </a:xfrm>
          <a:prstGeom prst="rect"/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600">
                <a:solidFill>
                  <a:schemeClr val="tx1"/>
                </a:solidFill>
                <a:latin typeface="맑은 고딕" charset="0"/>
                <a:ea typeface="맑은 고딕" charset="0"/>
              </a:rPr>
              <a:t>HashSet(...)</a:t>
            </a:r>
            <a:endParaRPr lang="ko-KR" altLang="en-US" sz="16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2" name="도형 24"/>
          <p:cNvSpPr>
            <a:spLocks/>
          </p:cNvSpPr>
          <p:nvPr/>
        </p:nvSpPr>
        <p:spPr>
          <a:xfrm rot="0">
            <a:off x="3182620" y="5074285"/>
            <a:ext cx="2260600" cy="337820"/>
          </a:xfrm>
          <a:prstGeom prst="rect"/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add(e)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3" name="도형 25"/>
          <p:cNvSpPr>
            <a:spLocks/>
          </p:cNvSpPr>
          <p:nvPr/>
        </p:nvSpPr>
        <p:spPr>
          <a:xfrm rot="0">
            <a:off x="3181985" y="5386705"/>
            <a:ext cx="2260600" cy="337820"/>
          </a:xfrm>
          <a:prstGeom prst="rect"/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size()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도형 26"/>
          <p:cNvSpPr>
            <a:spLocks/>
          </p:cNvSpPr>
          <p:nvPr/>
        </p:nvSpPr>
        <p:spPr>
          <a:xfrm rot="0">
            <a:off x="3176270" y="5718810"/>
            <a:ext cx="2260600" cy="337820"/>
          </a:xfrm>
          <a:prstGeom prst="rect"/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isEmpty()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5" name="텍스트 상자 27"/>
          <p:cNvSpPr txBox="1">
            <a:spLocks/>
          </p:cNvSpPr>
          <p:nvPr/>
        </p:nvSpPr>
        <p:spPr>
          <a:xfrm rot="0">
            <a:off x="3349625" y="4353560"/>
            <a:ext cx="1901825" cy="37147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1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...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6" name="텍스트 상자 28"/>
          <p:cNvSpPr txBox="1">
            <a:spLocks/>
          </p:cNvSpPr>
          <p:nvPr/>
        </p:nvSpPr>
        <p:spPr>
          <a:xfrm rot="0">
            <a:off x="3356610" y="5947410"/>
            <a:ext cx="1901825" cy="37147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1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...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7" name="텍스트 상자 37"/>
          <p:cNvSpPr txBox="1">
            <a:spLocks/>
          </p:cNvSpPr>
          <p:nvPr/>
        </p:nvSpPr>
        <p:spPr>
          <a:xfrm rot="0">
            <a:off x="3308985" y="992505"/>
            <a:ext cx="189674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hangingPunct="1"/>
            <a:r>
              <a:rPr sz="1800">
                <a:latin typeface="맑은 고딕" charset="0"/>
                <a:ea typeface="맑은 고딕" charset="0"/>
              </a:rPr>
              <a:t>StudentService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8" name="도형 38"/>
          <p:cNvSpPr>
            <a:spLocks/>
          </p:cNvSpPr>
          <p:nvPr/>
        </p:nvSpPr>
        <p:spPr>
          <a:xfrm rot="0">
            <a:off x="5697855" y="513080"/>
            <a:ext cx="2483485" cy="583755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29" name="도형 39"/>
          <p:cNvSpPr>
            <a:spLocks/>
          </p:cNvSpPr>
          <p:nvPr/>
        </p:nvSpPr>
        <p:spPr>
          <a:xfrm rot="0">
            <a:off x="5802630" y="605155"/>
            <a:ext cx="2252980" cy="332740"/>
          </a:xfrm>
          <a:prstGeom prst="rect"/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0X0001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0" name="도형 41"/>
          <p:cNvSpPr>
            <a:spLocks/>
          </p:cNvSpPr>
          <p:nvPr/>
        </p:nvSpPr>
        <p:spPr>
          <a:xfrm rot="0">
            <a:off x="5819140" y="1694180"/>
            <a:ext cx="2260600" cy="337820"/>
          </a:xfrm>
          <a:prstGeom prst="rect"/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studentId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1" name="도형 43"/>
          <p:cNvSpPr>
            <a:spLocks/>
          </p:cNvSpPr>
          <p:nvPr/>
        </p:nvSpPr>
        <p:spPr>
          <a:xfrm rot="0">
            <a:off x="5805805" y="2538095"/>
            <a:ext cx="2260600" cy="337820"/>
          </a:xfrm>
          <a:prstGeom prst="rect"/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600">
                <a:solidFill>
                  <a:schemeClr val="tx1"/>
                </a:solidFill>
                <a:latin typeface="맑은 고딕" charset="0"/>
                <a:ea typeface="맑은 고딕" charset="0"/>
              </a:rPr>
              <a:t>S</a:t>
            </a:r>
            <a:r>
              <a:rPr lang="ko-KR" sz="1600">
                <a:solidFill>
                  <a:schemeClr val="tx1"/>
                </a:solidFill>
                <a:latin typeface="맑은 고딕" charset="0"/>
                <a:ea typeface="맑은 고딕" charset="0"/>
              </a:rPr>
              <a:t>tudent</a:t>
            </a:r>
            <a:r>
              <a:rPr sz="1600">
                <a:solidFill>
                  <a:schemeClr val="tx1"/>
                </a:solidFill>
                <a:latin typeface="맑은 고딕" charset="0"/>
                <a:ea typeface="맑은 고딕" charset="0"/>
              </a:rPr>
              <a:t>(...)</a:t>
            </a:r>
            <a:endParaRPr lang="ko-KR" altLang="en-US" sz="16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2" name="도형 44"/>
          <p:cNvSpPr>
            <a:spLocks/>
          </p:cNvSpPr>
          <p:nvPr/>
        </p:nvSpPr>
        <p:spPr>
          <a:xfrm rot="0">
            <a:off x="5814695" y="1397000"/>
            <a:ext cx="2260600" cy="337820"/>
          </a:xfrm>
          <a:prstGeom prst="rect"/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super  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3" name="도형 45"/>
          <p:cNvSpPr>
            <a:spLocks/>
          </p:cNvSpPr>
          <p:nvPr/>
        </p:nvSpPr>
        <p:spPr>
          <a:xfrm rot="0">
            <a:off x="5827395" y="2033270"/>
            <a:ext cx="2260600" cy="337820"/>
          </a:xfrm>
          <a:prstGeom prst="rect"/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name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4" name="도형 46"/>
          <p:cNvSpPr>
            <a:spLocks/>
          </p:cNvSpPr>
          <p:nvPr/>
        </p:nvSpPr>
        <p:spPr>
          <a:xfrm rot="0">
            <a:off x="5812155" y="3788410"/>
            <a:ext cx="2260600" cy="337820"/>
          </a:xfrm>
          <a:prstGeom prst="rect"/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getStudentId()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5" name="도형 47"/>
          <p:cNvSpPr>
            <a:spLocks/>
          </p:cNvSpPr>
          <p:nvPr/>
        </p:nvSpPr>
        <p:spPr>
          <a:xfrm rot="0">
            <a:off x="5820410" y="4114800"/>
            <a:ext cx="2260600" cy="337820"/>
          </a:xfrm>
          <a:prstGeom prst="rect"/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setStudentId()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6" name="도형 48"/>
          <p:cNvSpPr>
            <a:spLocks/>
          </p:cNvSpPr>
          <p:nvPr/>
        </p:nvSpPr>
        <p:spPr>
          <a:xfrm rot="0">
            <a:off x="5803265" y="4453890"/>
            <a:ext cx="2260600" cy="337820"/>
          </a:xfrm>
          <a:prstGeom prst="rect"/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getName()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7" name="도형 49"/>
          <p:cNvSpPr>
            <a:spLocks/>
          </p:cNvSpPr>
          <p:nvPr/>
        </p:nvSpPr>
        <p:spPr>
          <a:xfrm rot="0">
            <a:off x="5798820" y="4754880"/>
            <a:ext cx="2260600" cy="337820"/>
          </a:xfrm>
          <a:prstGeom prst="rect"/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setName()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8" name="도형 50"/>
          <p:cNvSpPr>
            <a:spLocks/>
          </p:cNvSpPr>
          <p:nvPr/>
        </p:nvSpPr>
        <p:spPr>
          <a:xfrm rot="0">
            <a:off x="5819775" y="5068570"/>
            <a:ext cx="2260600" cy="337820"/>
          </a:xfrm>
          <a:prstGeom prst="rect"/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hashCode()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9" name="도형 51"/>
          <p:cNvSpPr>
            <a:spLocks/>
          </p:cNvSpPr>
          <p:nvPr/>
        </p:nvSpPr>
        <p:spPr>
          <a:xfrm rot="0">
            <a:off x="5815330" y="5394960"/>
            <a:ext cx="2260600" cy="337820"/>
          </a:xfrm>
          <a:prstGeom prst="rect"/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equals()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0" name="도형 52"/>
          <p:cNvSpPr>
            <a:spLocks/>
          </p:cNvSpPr>
          <p:nvPr/>
        </p:nvSpPr>
        <p:spPr>
          <a:xfrm rot="0">
            <a:off x="5798185" y="5695950"/>
            <a:ext cx="2260600" cy="337820"/>
          </a:xfrm>
          <a:prstGeom prst="rect"/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toString()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1" name="도형 53"/>
          <p:cNvSpPr>
            <a:spLocks/>
          </p:cNvSpPr>
          <p:nvPr/>
        </p:nvSpPr>
        <p:spPr>
          <a:xfrm rot="0">
            <a:off x="608330" y="5119370"/>
            <a:ext cx="2046605" cy="473710"/>
          </a:xfrm>
          <a:prstGeom prst="rect"/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client2</a:t>
            </a: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 - 0X000</a:t>
            </a: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2" name="도형 54"/>
          <p:cNvSpPr>
            <a:spLocks/>
          </p:cNvSpPr>
          <p:nvPr/>
        </p:nvSpPr>
        <p:spPr>
          <a:xfrm rot="0">
            <a:off x="616585" y="5585460"/>
            <a:ext cx="2046605" cy="473710"/>
          </a:xfrm>
          <a:prstGeom prst="rect"/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client1</a:t>
            </a: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 - 0X000</a:t>
            </a: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3" name="도형 55"/>
          <p:cNvSpPr>
            <a:spLocks/>
          </p:cNvSpPr>
          <p:nvPr/>
        </p:nvSpPr>
        <p:spPr>
          <a:xfrm rot="0">
            <a:off x="506730" y="3839845"/>
            <a:ext cx="2251075" cy="548640"/>
          </a:xfrm>
          <a:prstGeom prst="rect"/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print(...)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4" name="텍스트 상자 57"/>
          <p:cNvSpPr txBox="1">
            <a:spLocks/>
          </p:cNvSpPr>
          <p:nvPr/>
        </p:nvSpPr>
        <p:spPr>
          <a:xfrm rot="0">
            <a:off x="9331960" y="6409690"/>
            <a:ext cx="176784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STATIC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5" name="도형 58"/>
          <p:cNvSpPr>
            <a:spLocks/>
          </p:cNvSpPr>
          <p:nvPr/>
        </p:nvSpPr>
        <p:spPr>
          <a:xfrm rot="0">
            <a:off x="514985" y="3262630"/>
            <a:ext cx="2251075" cy="548640"/>
          </a:xfrm>
          <a:prstGeom prst="rect"/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print(...)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6" name="도형 59"/>
          <p:cNvSpPr>
            <a:spLocks/>
          </p:cNvSpPr>
          <p:nvPr/>
        </p:nvSpPr>
        <p:spPr>
          <a:xfrm rot="0">
            <a:off x="510540" y="2660015"/>
            <a:ext cx="2251075" cy="548640"/>
          </a:xfrm>
          <a:prstGeom prst="rect"/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print(...)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7" name="도형 60"/>
          <p:cNvSpPr>
            <a:spLocks/>
          </p:cNvSpPr>
          <p:nvPr/>
        </p:nvSpPr>
        <p:spPr>
          <a:xfrm rot="0">
            <a:off x="8989695" y="508635"/>
            <a:ext cx="2483485" cy="228600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48" name="도형 61"/>
          <p:cNvSpPr>
            <a:spLocks/>
          </p:cNvSpPr>
          <p:nvPr/>
        </p:nvSpPr>
        <p:spPr>
          <a:xfrm rot="0">
            <a:off x="9145270" y="1400810"/>
            <a:ext cx="2260600" cy="337820"/>
          </a:xfrm>
          <a:prstGeom prst="rect"/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StudentService s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9" name="도형 63"/>
          <p:cNvSpPr>
            <a:spLocks/>
          </p:cNvSpPr>
          <p:nvPr/>
        </p:nvSpPr>
        <p:spPr>
          <a:xfrm rot="0">
            <a:off x="9122410" y="1891665"/>
            <a:ext cx="2260600" cy="337820"/>
          </a:xfrm>
          <a:prstGeom prst="rect"/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getInstance()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0" name="도형 64"/>
          <p:cNvSpPr>
            <a:spLocks/>
          </p:cNvSpPr>
          <p:nvPr/>
        </p:nvSpPr>
        <p:spPr>
          <a:xfrm rot="0">
            <a:off x="9097010" y="597535"/>
            <a:ext cx="2252980" cy="332740"/>
          </a:xfrm>
          <a:prstGeom prst="rect"/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0X0001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1" name="텍스트 상자 65"/>
          <p:cNvSpPr txBox="1">
            <a:spLocks/>
          </p:cNvSpPr>
          <p:nvPr/>
        </p:nvSpPr>
        <p:spPr>
          <a:xfrm rot="0">
            <a:off x="9302115" y="937260"/>
            <a:ext cx="189674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hangingPunct="1"/>
            <a:r>
              <a:rPr sz="1800">
                <a:latin typeface="맑은 고딕" charset="0"/>
                <a:ea typeface="맑은 고딕" charset="0"/>
              </a:rPr>
              <a:t>StudentService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52" name="도형 66"/>
          <p:cNvCxnSpPr>
            <a:stCxn id="41" idx="3"/>
          </p:cNvCxnSpPr>
          <p:nvPr/>
        </p:nvCxnSpPr>
        <p:spPr>
          <a:xfrm rot="0" flipV="1">
            <a:off x="2654300" y="777875"/>
            <a:ext cx="600710" cy="4578350"/>
          </a:xfrm>
          <a:prstGeom prst="line"/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도형 68"/>
          <p:cNvCxnSpPr>
            <a:stCxn id="42" idx="3"/>
          </p:cNvCxnSpPr>
          <p:nvPr/>
        </p:nvCxnSpPr>
        <p:spPr>
          <a:xfrm rot="0" flipV="1">
            <a:off x="2662555" y="777875"/>
            <a:ext cx="592455" cy="5044440"/>
          </a:xfrm>
          <a:prstGeom prst="line"/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텍스트 상자 72"/>
          <p:cNvSpPr txBox="1">
            <a:spLocks/>
          </p:cNvSpPr>
          <p:nvPr/>
        </p:nvSpPr>
        <p:spPr>
          <a:xfrm rot="0">
            <a:off x="8305800" y="2927350"/>
            <a:ext cx="3753485" cy="34156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- </a:t>
            </a:r>
            <a:r>
              <a:rPr lang="ko-KR" sz="1800">
                <a:latin typeface="맑은 고딕" charset="0"/>
                <a:ea typeface="맑은 고딕" charset="0"/>
              </a:rPr>
              <a:t>STATIC 공유 메모리 영역은 POOL영역과 달리 수정이 가능함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- StudentService 클래스는 자신을 스태틱 멤버 변수로 가짐.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- StudentService의 생성자는 private으로 접근제한됨.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- StudentService 클래스는 STATIC영역에 등록한 getInstance 메서드를 호출해서 단 하나의 객체를 생성하고 유지함. 서비스 객체가 생성될 때,  컬렉션 자료구조 객체를 생성하고 초기화함 ==&gt; 싱글턴 패턴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6" name="도형 73"/>
          <p:cNvSpPr>
            <a:spLocks/>
          </p:cNvSpPr>
          <p:nvPr/>
        </p:nvSpPr>
        <p:spPr>
          <a:xfrm rot="0">
            <a:off x="3152140" y="2153285"/>
            <a:ext cx="2260600" cy="337820"/>
          </a:xfrm>
          <a:prstGeom prst="rect"/>
          <a:solidFill>
            <a:schemeClr val="accent6">
              <a:lumMod val="60000"/>
              <a:lumOff val="40000"/>
            </a:schemeClr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StudentService</a:t>
            </a:r>
            <a:r>
              <a:rPr sz="1600">
                <a:solidFill>
                  <a:schemeClr val="tx1"/>
                </a:solidFill>
                <a:latin typeface="맑은 고딕" charset="0"/>
                <a:ea typeface="맑은 고딕" charset="0"/>
              </a:rPr>
              <a:t>(...)</a:t>
            </a:r>
            <a:endParaRPr lang="ko-KR" altLang="en-US" sz="16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57" name="도형 75"/>
          <p:cNvCxnSpPr>
            <a:stCxn id="8" idx="3"/>
            <a:endCxn id="18" idx="0"/>
          </p:cNvCxnSpPr>
          <p:nvPr/>
        </p:nvCxnSpPr>
        <p:spPr>
          <a:xfrm rot="0" flipH="1">
            <a:off x="4280535" y="1920240"/>
            <a:ext cx="1144270" cy="1807210"/>
          </a:xfrm>
          <a:prstGeom prst="line"/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12</Pages>
  <Paragraphs>1</Paragraphs>
  <Words>1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eunbinson</dc:creator>
  <cp:lastModifiedBy>eunbinson</cp:lastModifiedBy>
  <dc:title>PowerPoint 프레젠테이션</dc:title>
  <cp:version>9.103.103.45589</cp:version>
</cp:coreProperties>
</file>