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5" r:id="rId24"/>
    <p:sldMasterId id="2147483706" r:id="rId26"/>
  </p:sldMasterIdLst>
  <p:notesMasterIdLst>
    <p:notesMasterId r:id="rId30"/>
  </p:notesMasterIdLst>
  <p:handoutMasterIdLst>
    <p:handoutMasterId r:id="rId28"/>
  </p:handoutMasterIdLst>
  <p:sldIdLst>
    <p:sldId id="256" r:id="rId32"/>
    <p:sldId id="257" r:id="rId34"/>
    <p:sldId id="258" r:id="rId35"/>
    <p:sldId id="259" r:id="rId36"/>
    <p:sldId id="260" r:id="rId37"/>
    <p:sldId id="26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handoutMaster" Target="handoutMasters/handoutMaster1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4" Type="http://schemas.openxmlformats.org/officeDocument/2006/relationships/slide" Target="slides/slide2.xml"></Relationship><Relationship Id="rId35" Type="http://schemas.openxmlformats.org/officeDocument/2006/relationships/slide" Target="slides/slide3.xml"></Relationship><Relationship Id="rId36" Type="http://schemas.openxmlformats.org/officeDocument/2006/relationships/slide" Target="slides/slide4.xml"></Relationship><Relationship Id="rId37" Type="http://schemas.openxmlformats.org/officeDocument/2006/relationships/slide" Target="slides/slide5.xml"></Relationship><Relationship Id="rId38" Type="http://schemas.openxmlformats.org/officeDocument/2006/relationships/slide" Target="slides/slide6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112922241.png"></Relationship><Relationship Id="rId3" Type="http://schemas.openxmlformats.org/officeDocument/2006/relationships/image" Target="../media/fImage110622238467.png"></Relationship><Relationship Id="rId4" Type="http://schemas.openxmlformats.org/officeDocument/2006/relationships/image" Target="../media/fImage174472246334.png"></Relationship><Relationship Id="rId5" Type="http://schemas.openxmlformats.org/officeDocument/2006/relationships/slideLayout" Target="../slideLayouts/slideLayout1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24972276500.png"></Relationship><Relationship Id="rId3" Type="http://schemas.openxmlformats.org/officeDocument/2006/relationships/slideLayout" Target="../slideLayouts/slideLayout1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4055118641.png"></Relationship><Relationship Id="rId2" Type="http://schemas.openxmlformats.org/officeDocument/2006/relationships/slideLayout" Target="../slideLayouts/slideLayout1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자바미션 #09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A014 손은빈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예외 처리 시 JVM 메모리 구조 그리기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833120" y="6415405"/>
            <a:ext cx="1612265" cy="3727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STACK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97510" y="508635"/>
            <a:ext cx="2482850" cy="58369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3028950" y="511810"/>
            <a:ext cx="2482850" cy="58369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3380105" y="6417945"/>
            <a:ext cx="17672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HEAP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660390" y="509270"/>
            <a:ext cx="2482850" cy="20218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657850" y="2656205"/>
            <a:ext cx="2482850" cy="21075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8319135" y="509270"/>
            <a:ext cx="2482850" cy="42665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5605780" y="4937125"/>
            <a:ext cx="6586220" cy="16002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		Customer c1=null;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		try {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			c1 = new Customer("홍길동", -10);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		} catch (NameLengthException | PointValueException e) {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			e.printStackTrace();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		}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		System.out.println(c1);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147060" y="609600"/>
            <a:ext cx="2252345" cy="54991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3150870" y="1189355"/>
            <a:ext cx="223075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Customer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3138170" y="2856230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138805" y="3175635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name - 0x...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3137535" y="3827780"/>
            <a:ext cx="2259965" cy="33718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Customer(...)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3134995" y="4159885"/>
            <a:ext cx="2259965" cy="33718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Customer(..., 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3136265" y="3507740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point - 0x...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3143885" y="5149215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getPoint()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3150870" y="5469255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setPoint(int point)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3141345" y="448945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getName()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3148330" y="480949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setName(String name)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148330" y="578866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toString()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5786120" y="594360"/>
            <a:ext cx="2252345" cy="29908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5770880" y="2762885"/>
            <a:ext cx="2252345" cy="28321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516890" y="4886960"/>
            <a:ext cx="2252345" cy="134556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941705" y="4888230"/>
            <a:ext cx="14065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main()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5680075" y="889000"/>
            <a:ext cx="244411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NameLengthException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774055" y="3094355"/>
            <a:ext cx="223075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PointValueException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5764530" y="1576070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5763895" y="1915160"/>
            <a:ext cx="2259965" cy="33718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NameLengthException()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5749290" y="3794125"/>
            <a:ext cx="2259965" cy="31940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5748655" y="4108450"/>
            <a:ext cx="2259965" cy="31940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PointValueException()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8425180" y="579120"/>
            <a:ext cx="2252345" cy="29908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8319135" y="873760"/>
            <a:ext cx="244411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Exception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8428355" y="1573530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8427720" y="1912620"/>
            <a:ext cx="2259965" cy="33718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Exception</a:t>
            </a:r>
            <a:r>
              <a:rPr sz="1400">
                <a:latin typeface="맑은 고딕" charset="0"/>
                <a:ea typeface="맑은 고딕" charset="0"/>
              </a:rPr>
              <a:t>(...)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8471535" y="277495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getMessage()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8468995" y="309499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printStackTrace()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8495665" y="2331720"/>
            <a:ext cx="21831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 txBox="1">
            <a:spLocks/>
          </p:cNvSpPr>
          <p:nvPr/>
        </p:nvSpPr>
        <p:spPr>
          <a:xfrm rot="0">
            <a:off x="8468360" y="3867150"/>
            <a:ext cx="21831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3" name="Rect 0"/>
          <p:cNvCxnSpPr/>
          <p:nvPr/>
        </p:nvCxnSpPr>
        <p:spPr>
          <a:xfrm rot="0" flipV="1">
            <a:off x="7863205" y="768985"/>
            <a:ext cx="930910" cy="31883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t 0"/>
          <p:cNvCxnSpPr/>
          <p:nvPr/>
        </p:nvCxnSpPr>
        <p:spPr>
          <a:xfrm rot="0" flipV="1">
            <a:off x="7850505" y="756920"/>
            <a:ext cx="819150" cy="98044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 0"/>
          <p:cNvSpPr>
            <a:spLocks/>
          </p:cNvSpPr>
          <p:nvPr/>
        </p:nvSpPr>
        <p:spPr>
          <a:xfrm rot="0">
            <a:off x="621030" y="5246370"/>
            <a:ext cx="2045970" cy="47307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e - 0X0003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>
            <a:spLocks/>
          </p:cNvSpPr>
          <p:nvPr/>
        </p:nvSpPr>
        <p:spPr>
          <a:xfrm rot="0">
            <a:off x="613410" y="5717540"/>
            <a:ext cx="2053590" cy="4597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 txBox="1">
            <a:spLocks/>
          </p:cNvSpPr>
          <p:nvPr/>
        </p:nvSpPr>
        <p:spPr>
          <a:xfrm rot="0">
            <a:off x="731520" y="5779770"/>
            <a:ext cx="18205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c1 - 0x0001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511810" y="3896360"/>
            <a:ext cx="2252345" cy="4965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 rot="0">
            <a:off x="669925" y="3970655"/>
            <a:ext cx="189801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setPoint(...)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509270" y="2430145"/>
            <a:ext cx="2252345" cy="4965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 rot="0">
            <a:off x="692150" y="2529205"/>
            <a:ext cx="189801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setName(...)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 rot="0">
            <a:off x="509270" y="4389755"/>
            <a:ext cx="2252345" cy="4965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Rect 0"/>
          <p:cNvSpPr txBox="1">
            <a:spLocks/>
          </p:cNvSpPr>
          <p:nvPr/>
        </p:nvSpPr>
        <p:spPr>
          <a:xfrm rot="0">
            <a:off x="692150" y="4476115"/>
            <a:ext cx="189801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Customer(...)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>
            <a:spLocks/>
          </p:cNvSpPr>
          <p:nvPr/>
        </p:nvSpPr>
        <p:spPr>
          <a:xfrm rot="0">
            <a:off x="518795" y="965835"/>
            <a:ext cx="2252345" cy="4965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88975" y="1076960"/>
            <a:ext cx="189801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PrintStackTrace()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Rect 0"/>
          <p:cNvSpPr>
            <a:spLocks/>
          </p:cNvSpPr>
          <p:nvPr/>
        </p:nvSpPr>
        <p:spPr>
          <a:xfrm rot="0">
            <a:off x="509270" y="3409950"/>
            <a:ext cx="2252345" cy="4965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667385" y="3484245"/>
            <a:ext cx="189801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PointValueException(...)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518795" y="1943735"/>
            <a:ext cx="2252345" cy="4965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 rot="0">
            <a:off x="701675" y="2042795"/>
            <a:ext cx="189801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NameLengthException(...)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Rect 0"/>
          <p:cNvSpPr>
            <a:spLocks/>
          </p:cNvSpPr>
          <p:nvPr/>
        </p:nvSpPr>
        <p:spPr>
          <a:xfrm rot="0">
            <a:off x="516255" y="1457325"/>
            <a:ext cx="2252345" cy="4965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 rot="0">
            <a:off x="699135" y="1556385"/>
            <a:ext cx="189801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Exception(...)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Rect 0"/>
          <p:cNvSpPr>
            <a:spLocks/>
          </p:cNvSpPr>
          <p:nvPr/>
        </p:nvSpPr>
        <p:spPr>
          <a:xfrm rot="0">
            <a:off x="513715" y="2930525"/>
            <a:ext cx="2252345" cy="4965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Rect 0"/>
          <p:cNvSpPr txBox="1">
            <a:spLocks/>
          </p:cNvSpPr>
          <p:nvPr/>
        </p:nvSpPr>
        <p:spPr>
          <a:xfrm rot="0">
            <a:off x="696595" y="3029585"/>
            <a:ext cx="189801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Exception(...)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6" name="Rect 0"/>
          <p:cNvCxnSpPr/>
          <p:nvPr/>
        </p:nvCxnSpPr>
        <p:spPr>
          <a:xfrm rot="0" flipV="1">
            <a:off x="2430780" y="2927350"/>
            <a:ext cx="3510280" cy="253047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 0"/>
          <p:cNvSpPr txBox="1">
            <a:spLocks/>
          </p:cNvSpPr>
          <p:nvPr/>
        </p:nvSpPr>
        <p:spPr>
          <a:xfrm rot="0">
            <a:off x="3137535" y="1564005"/>
            <a:ext cx="225806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이상 이름길이 예외가 발생하면, 아래 점수예외 처리 되지 않고 종료됨.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Rect 0"/>
          <p:cNvSpPr txBox="1">
            <a:spLocks/>
          </p:cNvSpPr>
          <p:nvPr/>
        </p:nvSpPr>
        <p:spPr>
          <a:xfrm rot="0">
            <a:off x="5643245" y="4933950"/>
            <a:ext cx="172148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이름이 정상입력되고 점수가 비정상 입력된 경우, 점수예외가 생성됨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Rect 0"/>
          <p:cNvCxnSpPr>
            <a:stCxn id="63" idx="3"/>
          </p:cNvCxnSpPr>
          <p:nvPr/>
        </p:nvCxnSpPr>
        <p:spPr>
          <a:xfrm rot="0">
            <a:off x="2596515" y="1710055"/>
            <a:ext cx="554355" cy="5359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t 0"/>
          <p:cNvCxnSpPr>
            <a:stCxn id="61" idx="3"/>
            <a:endCxn id="67" idx="1"/>
          </p:cNvCxnSpPr>
          <p:nvPr/>
        </p:nvCxnSpPr>
        <p:spPr>
          <a:xfrm rot="0" flipV="1">
            <a:off x="2599055" y="2164080"/>
            <a:ext cx="539115" cy="184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t 0"/>
          <p:cNvCxnSpPr>
            <a:stCxn id="53" idx="3"/>
            <a:endCxn id="67" idx="1"/>
          </p:cNvCxnSpPr>
          <p:nvPr/>
        </p:nvCxnSpPr>
        <p:spPr>
          <a:xfrm rot="0" flipV="1">
            <a:off x="2589530" y="2164080"/>
            <a:ext cx="548640" cy="53530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11"/>
          <p:cNvSpPr txBox="1">
            <a:spLocks/>
          </p:cNvSpPr>
          <p:nvPr/>
        </p:nvSpPr>
        <p:spPr>
          <a:xfrm rot="0">
            <a:off x="7254875" y="2251075"/>
            <a:ext cx="17856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extends</a:t>
            </a:r>
            <a:endParaRPr lang="ko-KR" altLang="en-US" sz="18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530" y="672465"/>
            <a:ext cx="7773035" cy="2239010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165" y="5473065"/>
            <a:ext cx="8515985" cy="1219835"/>
          </a:xfrm>
          <a:prstGeom prst="rect"/>
          <a:noFill/>
        </p:spPr>
      </p:pic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6275" y="3420745"/>
            <a:ext cx="11211560" cy="1829435"/>
          </a:xfrm>
          <a:prstGeom prst="rect"/>
          <a:noFill/>
        </p:spPr>
      </p:pic>
      <p:sp>
        <p:nvSpPr>
          <p:cNvPr id="5" name="Rect 0"/>
          <p:cNvSpPr txBox="1">
            <a:spLocks/>
          </p:cNvSpPr>
          <p:nvPr/>
        </p:nvSpPr>
        <p:spPr>
          <a:xfrm rot="0">
            <a:off x="682625" y="2939415"/>
            <a:ext cx="3869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DataCheckTest.java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692150" y="270510"/>
            <a:ext cx="38696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PointValueException.java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09470" y="1487170"/>
            <a:ext cx="7973060" cy="4925060"/>
          </a:xfrm>
          <a:prstGeom prst="rect"/>
          <a:noFill/>
        </p:spPr>
      </p:pic>
      <p:sp>
        <p:nvSpPr>
          <p:cNvPr id="5" name="Rect 0"/>
          <p:cNvSpPr txBox="1">
            <a:spLocks/>
          </p:cNvSpPr>
          <p:nvPr/>
        </p:nvSpPr>
        <p:spPr>
          <a:xfrm rot="0">
            <a:off x="2282825" y="619760"/>
            <a:ext cx="65881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실행결과</a:t>
            </a: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 테스트1(이름정상, 점수예외)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95195" y="1522730"/>
            <a:ext cx="7801610" cy="470598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>
            <a:off x="2498090" y="658495"/>
            <a:ext cx="4573270" cy="5549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실행결과 </a:t>
            </a:r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 테스트2(이름예외, 점수예외) -&gt; </a:t>
            </a:r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점수</a:t>
            </a:r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예외</a:t>
            </a:r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메시지</a:t>
            </a:r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가 출력되지 않음 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