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0" r:id="rId20"/>
    <p:sldId id="259" r:id="rId21"/>
    <p:sldId id="263" r:id="rId22"/>
    <p:sldId id="262" r:id="rId23"/>
    <p:sldId id="257" r:id="rId24"/>
    <p:sldId id="267" r:id="rId25"/>
    <p:sldId id="266" r:id="rId26"/>
    <p:sldId id="258" r:id="rId27"/>
    <p:sldId id="269" r:id="rId28"/>
    <p:sldId id="268" r:id="rId29"/>
    <p:sldId id="264" r:id="rId30"/>
    <p:sldId id="270" r:id="rId31"/>
    <p:sldId id="273" r:id="rId32"/>
    <p:sldId id="271" r:id="rId33"/>
    <p:sldId id="274" r:id="rId34"/>
    <p:sldId id="272" r:id="rId35"/>
    <p:sldId id="27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1291274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445561428467.png"></Relationship><Relationship Id="rId2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219144633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1341556500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187146916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279157572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0441621478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2581524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40921168467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2781306334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87991216500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58041065724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86021491478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60851449169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82311079358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OOP 디자인패턴 #2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/>
              <a:t>A014손은빈</a:t>
            </a:r>
            <a:endParaRPr lang="ko-KR" altLang="en-US" sz="2800"/>
          </a:p>
          <a:p>
            <a:pPr marL="0" indent="0" latinLnBrk="0">
              <a:buFontTx/>
              <a:buNone/>
            </a:pPr>
            <a:endParaRPr lang="ko-KR" altLang="en-US" sz="2800"/>
          </a:p>
          <a:p>
            <a:pPr marL="0" indent="0" latinLnBrk="0">
              <a:buFontTx/>
              <a:buNone/>
            </a:pPr>
            <a:r>
              <a:rPr lang="ko-KR" altLang="en-US" sz="2800"/>
              <a:t>구조패턴</a:t>
            </a:r>
            <a:r>
              <a:rPr lang="ko-KR" altLang="en-US" sz="2800"/>
              <a:t> 중 어댑터패턴</a:t>
            </a:r>
            <a:r>
              <a:rPr lang="ko-KR" altLang="en-US" sz="2800"/>
              <a:t> 사용하기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OOP 디자인패턴 #2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A014손은빈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구조패턴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중 어댑터패턴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사용하기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2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C:/Users/thswl/AppData/Roaming/PolarisOffice/ETemp/3864_9791504/fImage3412912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1699895"/>
            <a:ext cx="9335135" cy="4058285"/>
          </a:xfrm>
          <a:prstGeom prst="rect"/>
          <a:noFill/>
        </p:spPr>
      </p:pic>
      <p:sp>
        <p:nvSpPr>
          <p:cNvPr id="5" name="제목 2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ClassDiagram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5" descr="C:/Users/thswl/AppData/Roaming/PolarisOffice/ETemp/3864_9791504/fImage44556142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3425" y="404495"/>
            <a:ext cx="7416165" cy="6035040"/>
          </a:xfrm>
          <a:prstGeom prst="rect"/>
          <a:noFill/>
        </p:spPr>
      </p:pic>
      <p:sp>
        <p:nvSpPr>
          <p:cNvPr id="4" name="텍스트 상자 6"/>
          <p:cNvSpPr txBox="1">
            <a:spLocks/>
          </p:cNvSpPr>
          <p:nvPr/>
        </p:nvSpPr>
        <p:spPr>
          <a:xfrm rot="0">
            <a:off x="525145" y="1604010"/>
            <a:ext cx="38392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Person_refactor_1.java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 데이터 클래스를 상속받음. 왜냐하면 인터페이스에서 컬렉션 메모리의 요소 타입이 Person으로 선언되었고 수정 불가능하다고 가정했기 때문임.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그러나 Person데이터 클래스도 수정할 수 없기 때문에, 테스트용으로 name필드를 별도로 선언함. 그리고 setName에서 추가 요구사항을 예외처리함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7" descr="C:/Users/thswl/AppData/Roaming/PolarisOffice/ETemp/3864_9791504/fImage212191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43525" y="648335"/>
            <a:ext cx="6008370" cy="5560060"/>
          </a:xfrm>
          <a:prstGeom prst="rect"/>
          <a:noFill/>
        </p:spPr>
      </p:pic>
      <p:sp>
        <p:nvSpPr>
          <p:cNvPr id="4" name="텍스트 상자 8"/>
          <p:cNvSpPr txBox="1">
            <a:spLocks/>
          </p:cNvSpPr>
          <p:nvPr/>
        </p:nvSpPr>
        <p:spPr>
          <a:xfrm rot="0">
            <a:off x="525145" y="1604010"/>
            <a:ext cx="41541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PersonService.java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Person계열의 데이터 객체를 추가함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Person계열의 데이터 객체를 요소로 갖는 컬렉션을 반환함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525145" y="1604010"/>
            <a:ext cx="415417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PersonServiceImpl.java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PersonServie 인터페이스의 구현체임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주어진 코드라고 가정함. 이것을 재사용 해야 한다고 가정함. 왜냐하면, 가능한 동일한 조건에서 추가한 요구사항을 테스트하기 위함임.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2" descr="C:/Users/thswl/AppData/Roaming/PolarisOffice/ETemp/3864_9791504/fImage3213415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7260" y="636270"/>
            <a:ext cx="7212330" cy="5586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9" descr="C:/Users/thswl/AppData/Roaming/PolarisOffice/ETemp/3864_9791504/fImage3818714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3595" y="719455"/>
            <a:ext cx="7370445" cy="5414010"/>
          </a:xfrm>
          <a:prstGeom prst="rect"/>
          <a:noFill/>
        </p:spPr>
      </p:pic>
      <p:sp>
        <p:nvSpPr>
          <p:cNvPr id="4" name="텍스트 상자 10"/>
          <p:cNvSpPr txBox="1">
            <a:spLocks/>
          </p:cNvSpPr>
          <p:nvPr/>
        </p:nvSpPr>
        <p:spPr>
          <a:xfrm rot="0">
            <a:off x="525145" y="1604010"/>
            <a:ext cx="415417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PersonServiceImpl_refactor_1.java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PersonServie 인터페이스를 멤버로 가짐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생성자를 통해 서비스 인터페이스를 메모리에 올림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서비스 인터페이스를 상속받은 어떤 객체, 즉 이전에 이 인터페이스의 구현부 역할을 했던 어떤 구현체가 동일하게 메서드를 호출할 것임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839470" y="1604010"/>
            <a:ext cx="334835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Person_refactor_1Test.java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PersonServie 인터페이스를 멤버로 가짐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생성자를 통해 기존에 사용하던 인터페이스의 구현체와 자료구조를 메모리에 등록함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국가 필드를 추가한 데이터 클래스 객체를 생성해 추가함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추가한 객체에서 초기화한 이름과 국가명을 확인함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4" descr="C:/Users/thswl/AppData/Roaming/PolarisOffice/ETemp/3864_9791504/fImage6327915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8660" y="1604010"/>
            <a:ext cx="7432675" cy="4620260"/>
          </a:xfrm>
          <a:prstGeom prst="rect"/>
          <a:noFill/>
        </p:spPr>
      </p:pic>
      <p:sp>
        <p:nvSpPr>
          <p:cNvPr id="6" name="제목 15"/>
          <p:cNvSpPr txBox="1">
            <a:spLocks/>
          </p:cNvSpPr>
          <p:nvPr>
            <p:ph type="title" idx="4"/>
          </p:nvPr>
        </p:nvSpPr>
        <p:spPr>
          <a:xfrm rot="0">
            <a:off x="838835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7"/>
          <p:cNvSpPr txBox="1">
            <a:spLocks/>
          </p:cNvSpPr>
          <p:nvPr/>
        </p:nvSpPr>
        <p:spPr>
          <a:xfrm rot="0">
            <a:off x="838835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상자 18"/>
          <p:cNvSpPr txBox="1">
            <a:spLocks/>
          </p:cNvSpPr>
          <p:nvPr/>
        </p:nvSpPr>
        <p:spPr>
          <a:xfrm rot="0">
            <a:off x="839470" y="1604010"/>
            <a:ext cx="33483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Person_refactor_1Test.java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- 50자 이상의 이름으로 초기화를 시도할 때 예외가 발생함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9" descr="C:/Users/thswl/AppData/Roaming/PolarisOffice/ETemp/3864_9791504/fImage77044162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5325" y="1604010"/>
            <a:ext cx="7248525" cy="5154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4170" y="1766570"/>
            <a:ext cx="8963660" cy="4505960"/>
          </a:xfrm>
          <a:prstGeom prst="rect"/>
          <a:noFill/>
        </p:spPr>
      </p:pic>
      <p:sp>
        <p:nvSpPr>
          <p:cNvPr id="5" name="제목 20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ClassDiagram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2710" y="565150"/>
            <a:ext cx="6630035" cy="5728970"/>
          </a:xfrm>
          <a:prstGeom prst="rect"/>
          <a:noFill/>
        </p:spPr>
      </p:pic>
      <p:sp>
        <p:nvSpPr>
          <p:cNvPr id="6" name="제목 21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 rot="0">
            <a:off x="834390" y="1692910"/>
            <a:ext cx="3683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Person_team2.java --&gt; 리팩터링을 위해 별도의 데이터 클래스를 작성함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0285" y="849630"/>
            <a:ext cx="5986780" cy="3809365"/>
          </a:xfrm>
          <a:prstGeom prst="rect"/>
          <a:noFill/>
        </p:spPr>
      </p:pic>
      <p:sp>
        <p:nvSpPr>
          <p:cNvPr id="5" name="텍스트 상자 10"/>
          <p:cNvSpPr txBox="1">
            <a:spLocks/>
          </p:cNvSpPr>
          <p:nvPr/>
        </p:nvSpPr>
        <p:spPr>
          <a:xfrm rot="0">
            <a:off x="565150" y="1835785"/>
            <a:ext cx="38119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PersonService.java --&gt; 리팩터링 전 인터페이스를 가정함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3"/>
          <p:cNvSpPr txBox="1">
            <a:spLocks/>
          </p:cNvSpPr>
          <p:nvPr>
            <p:ph type="title" idx="2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38700" y="1026160"/>
            <a:ext cx="7275195" cy="5697220"/>
          </a:xfrm>
          <a:prstGeom prst="rect"/>
          <a:noFill/>
        </p:spPr>
      </p:pic>
      <p:sp>
        <p:nvSpPr>
          <p:cNvPr id="5" name="텍스트 상자 11"/>
          <p:cNvSpPr txBox="1">
            <a:spLocks/>
          </p:cNvSpPr>
          <p:nvPr/>
        </p:nvSpPr>
        <p:spPr>
          <a:xfrm rot="0">
            <a:off x="859790" y="1681480"/>
            <a:ext cx="34531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PersonServiceImpl_team2 --&gt; 가정한 인터페이스의 추상 메서드를 구현함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5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820" y="1406525"/>
            <a:ext cx="9335135" cy="4353560"/>
          </a:xfrm>
          <a:prstGeom prst="rect"/>
          <a:noFill/>
        </p:spPr>
      </p:pic>
      <p:sp>
        <p:nvSpPr>
          <p:cNvPr id="3" name="텍스트 상자 12"/>
          <p:cNvSpPr txBox="1">
            <a:spLocks/>
          </p:cNvSpPr>
          <p:nvPr/>
        </p:nvSpPr>
        <p:spPr>
          <a:xfrm rot="0">
            <a:off x="834390" y="1694180"/>
            <a:ext cx="16687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이름 필드의 길이가 50자 이상일 때, RuntimeException이 발생함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제목 26"/>
          <p:cNvSpPr txBox="1">
            <a:spLocks/>
          </p:cNvSpPr>
          <p:nvPr>
            <p:ph type="title" idx="3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1285" y="1818005"/>
            <a:ext cx="9411335" cy="2991485"/>
          </a:xfrm>
          <a:prstGeom prst="rect"/>
          <a:noFill/>
        </p:spPr>
      </p:pic>
      <p:sp>
        <p:nvSpPr>
          <p:cNvPr id="5" name="텍스트 상자 17"/>
          <p:cNvSpPr txBox="1">
            <a:spLocks/>
          </p:cNvSpPr>
          <p:nvPr/>
        </p:nvSpPr>
        <p:spPr>
          <a:xfrm rot="0">
            <a:off x="525145" y="1925320"/>
            <a:ext cx="20040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setName에서 사용자 정의 예외를 던진 경우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8"/>
          <p:cNvSpPr txBox="1">
            <a:spLocks/>
          </p:cNvSpPr>
          <p:nvPr>
            <p:ph type="title" idx="4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3355" y="1407160"/>
            <a:ext cx="9382760" cy="4220210"/>
          </a:xfrm>
          <a:prstGeom prst="rect"/>
          <a:noFill/>
        </p:spPr>
      </p:pic>
      <p:sp>
        <p:nvSpPr>
          <p:cNvPr id="5" name="텍스트 상자 16"/>
          <p:cNvSpPr txBox="1">
            <a:spLocks/>
          </p:cNvSpPr>
          <p:nvPr/>
        </p:nvSpPr>
        <p:spPr>
          <a:xfrm rot="0">
            <a:off x="525145" y="1959610"/>
            <a:ext cx="21894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사용자 정의 예외를 사용한 경우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7"/>
          <p:cNvSpPr txBox="1">
            <a:spLocks/>
          </p:cNvSpPr>
          <p:nvPr>
            <p:ph type="title" idx="3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8770" y="1695450"/>
            <a:ext cx="7887335" cy="3877310"/>
          </a:xfrm>
          <a:prstGeom prst="rect"/>
          <a:noFill/>
        </p:spPr>
      </p:pic>
      <p:sp>
        <p:nvSpPr>
          <p:cNvPr id="3" name="텍스트 상자 13"/>
          <p:cNvSpPr txBox="1">
            <a:spLocks/>
          </p:cNvSpPr>
          <p:nvPr/>
        </p:nvSpPr>
        <p:spPr>
          <a:xfrm rot="0">
            <a:off x="898525" y="1694180"/>
            <a:ext cx="21437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객체 정보를 출력함 --&gt; toString()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제목 30"/>
          <p:cNvSpPr txBox="1">
            <a:spLocks/>
          </p:cNvSpPr>
          <p:nvPr>
            <p:ph type="title" idx="5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