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8" r:id="rId24"/>
    <p:sldMasterId id="2147483699" r:id="rId26"/>
  </p:sldMasterIdLst>
  <p:notesMasterIdLst>
    <p:notesMasterId r:id="rId30"/>
  </p:notesMasterIdLst>
  <p:handoutMasterIdLst>
    <p:handoutMasterId r:id="rId28"/>
  </p:handoutMasterIdLst>
  <p:sldIdLst>
    <p:sldId id="256" r:id="rId32"/>
    <p:sldId id="260" r:id="rId33"/>
    <p:sldId id="259" r:id="rId34"/>
    <p:sldId id="263" r:id="rId35"/>
    <p:sldId id="262" r:id="rId36"/>
    <p:sldId id="268" r:id="rId37"/>
    <p:sldId id="266" r:id="rId38"/>
    <p:sldId id="271" r:id="rId39"/>
    <p:sldId id="272" r:id="rId40"/>
    <p:sldId id="270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4" Type="http://schemas.openxmlformats.org/officeDocument/2006/relationships/slideMaster" Target="slideMasters/slideMaster1.xml"></Relationship><Relationship Id="rId25" Type="http://schemas.openxmlformats.org/officeDocument/2006/relationships/theme" Target="theme/theme1.xml"></Relationship><Relationship Id="rId26" Type="http://schemas.openxmlformats.org/officeDocument/2006/relationships/slideMaster" Target="slideMasters/slideMaster2.xml"></Relationship><Relationship Id="rId28" Type="http://schemas.openxmlformats.org/officeDocument/2006/relationships/handoutMaster" Target="handoutMasters/handoutMaster1.xml"></Relationship><Relationship Id="rId30" Type="http://schemas.openxmlformats.org/officeDocument/2006/relationships/notesMaster" Target="notesMasters/notesMaster1.xml"></Relationship><Relationship Id="rId32" Type="http://schemas.openxmlformats.org/officeDocument/2006/relationships/slide" Target="slides/slide1.xml"></Relationship><Relationship Id="rId33" Type="http://schemas.openxmlformats.org/officeDocument/2006/relationships/slide" Target="slides/slide2.xml"></Relationship><Relationship Id="rId34" Type="http://schemas.openxmlformats.org/officeDocument/2006/relationships/slide" Target="slides/slide3.xml"></Relationship><Relationship Id="rId35" Type="http://schemas.openxmlformats.org/officeDocument/2006/relationships/slide" Target="slides/slide4.xml"></Relationship><Relationship Id="rId36" Type="http://schemas.openxmlformats.org/officeDocument/2006/relationships/slide" Target="slides/slide5.xml"></Relationship><Relationship Id="rId37" Type="http://schemas.openxmlformats.org/officeDocument/2006/relationships/slide" Target="slides/slide6.xml"></Relationship><Relationship Id="rId38" Type="http://schemas.openxmlformats.org/officeDocument/2006/relationships/slide" Target="slides/slide7.xml"></Relationship><Relationship Id="rId39" Type="http://schemas.openxmlformats.org/officeDocument/2006/relationships/slide" Target="slides/slide8.xml"></Relationship><Relationship Id="rId40" Type="http://schemas.openxmlformats.org/officeDocument/2006/relationships/slide" Target="slides/slide9.xml"></Relationship><Relationship Id="rId41" Type="http://schemas.openxmlformats.org/officeDocument/2006/relationships/slide" Target="slides/slide10.xml"></Relationship><Relationship Id="rId43" Type="http://schemas.openxmlformats.org/officeDocument/2006/relationships/viewProps" Target="viewProps.xml"></Relationship><Relationship Id="rId44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5905" cy="2389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5905" cy="16573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51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7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51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7505" cy="43535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51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7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51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7505" cy="285432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7505" cy="1501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51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7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51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3505" cy="43535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3505" cy="43535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51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7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51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9375" cy="82550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9375" cy="36868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5410" cy="82550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5410" cy="36868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51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7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51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51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7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51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51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7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51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825" cy="16021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4105" cy="487553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825" cy="38138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51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7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51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825" cy="16021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4105" cy="487553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825" cy="38138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51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7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51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7505" cy="435356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51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7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51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30805" cy="581406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6205" cy="581406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51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7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51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7505" cy="43535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51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7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5105" cy="36703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fImage202786841.png"></Relationship><Relationship Id="rId4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fImage41464738467.png"></Relationship><Relationship Id="rId4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fImage56705746334.png"></Relationship><Relationship Id="rId4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fImage534471356500.png"></Relationship><Relationship Id="rId4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613301369169.png"></Relationship><Relationship Id="rId3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792511415724.png"></Relationship><Relationship Id="rId4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748351401478.png"></Relationship><Relationship Id="rId3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5270" cy="2388870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OOP 디자인패턴 #</a:t>
            </a:r>
            <a:r>
              <a:rPr lang="ko-KR" altLang="en-US"/>
              <a:t>3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5270" cy="165671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800"/>
              <a:t>A014손은빈</a:t>
            </a:r>
            <a:endParaRPr lang="ko-KR" altLang="en-US" sz="2800"/>
          </a:p>
          <a:p>
            <a:pPr marL="0" indent="0" latinLnBrk="0">
              <a:buFontTx/>
              <a:buNone/>
            </a:pPr>
            <a:endParaRPr lang="ko-KR" altLang="en-US" sz="2800"/>
          </a:p>
          <a:p>
            <a:pPr marL="0" indent="0" latinLnBrk="0">
              <a:buFontTx/>
              <a:buNone/>
            </a:pPr>
            <a:r>
              <a:rPr lang="ko-KR" altLang="en-US" sz="2800"/>
              <a:t>생성패턴 중 싱글턴</a:t>
            </a:r>
            <a:r>
              <a:rPr lang="ko-KR" altLang="en-US" sz="2800"/>
              <a:t>패턴 사용하기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0"/>
          <p:cNvSpPr txBox="1">
            <a:spLocks/>
          </p:cNvSpPr>
          <p:nvPr>
            <p:ph type="title" idx="1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ClassDiagram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6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16530" y="1423670"/>
            <a:ext cx="6765925" cy="52343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1"/>
          <p:cNvSpPr txBox="1">
            <a:spLocks/>
          </p:cNvSpPr>
          <p:nvPr>
            <p:ph type="title" idx="1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프로그램 소스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7" name="텍스트 상자 22"/>
          <p:cNvSpPr txBox="1">
            <a:spLocks/>
          </p:cNvSpPr>
          <p:nvPr/>
        </p:nvSpPr>
        <p:spPr>
          <a:xfrm>
            <a:off x="834390" y="1692910"/>
            <a:ext cx="368427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Student.java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--&gt;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 </a:t>
            </a:r>
            <a:r>
              <a:rPr lang="ko-KR" sz="1800">
                <a:latin typeface="맑은 고딕" charset="0"/>
                <a:ea typeface="맑은 고딕" charset="0"/>
              </a:rPr>
              <a:t>학번, 이름 필드를 가짐</a:t>
            </a:r>
            <a:r>
              <a:rPr lang="ko-KR" sz="1800">
                <a:latin typeface="맑은 고딕" charset="0"/>
                <a:ea typeface="맑은 고딕" charset="0"/>
              </a:rPr>
              <a:t/>
            </a:r>
            <a:br>
              <a:rPr lang="ko-KR" sz="1800">
                <a:latin typeface="맑은 고딕" charset="0"/>
                <a:ea typeface="맑은 고딕" charset="0"/>
              </a:rPr>
            </a:br>
            <a:r>
              <a:rPr lang="ko-KR" sz="1800">
                <a:latin typeface="맑은 고딕" charset="0"/>
                <a:ea typeface="맑은 고딕" charset="0"/>
              </a:rPr>
              <a:t>- set메서드를 재사용해 초기화함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 setName에서 이름 길이를 검사해 예외를 던짐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51375" y="365125"/>
            <a:ext cx="7294245" cy="61417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10"/>
          <p:cNvSpPr txBox="1">
            <a:spLocks/>
          </p:cNvSpPr>
          <p:nvPr/>
        </p:nvSpPr>
        <p:spPr>
          <a:xfrm>
            <a:off x="565150" y="1835785"/>
            <a:ext cx="381254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Student.java --&gt;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 객체의 주소와 값을 비교할 때, 학번만 대상으로 해서 중복 학번의 학생 데이터는 저장되지 않도록 함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(HashSet 메모리를 사용함)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제목 23"/>
          <p:cNvSpPr txBox="1">
            <a:spLocks/>
          </p:cNvSpPr>
          <p:nvPr>
            <p:ph type="title" idx="2"/>
          </p:nvPr>
        </p:nvSpPr>
        <p:spPr>
          <a:xfrm rot="0">
            <a:off x="83883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프로그램 소스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7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91050" y="593090"/>
            <a:ext cx="7418705" cy="56705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11"/>
          <p:cNvSpPr txBox="1">
            <a:spLocks/>
          </p:cNvSpPr>
          <p:nvPr/>
        </p:nvSpPr>
        <p:spPr>
          <a:xfrm>
            <a:off x="859790" y="1681480"/>
            <a:ext cx="3453765" cy="34156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StudentService</a:t>
            </a:r>
            <a:r>
              <a:rPr lang="ko-KR" sz="1800">
                <a:latin typeface="맑은 고딕" charset="0"/>
                <a:ea typeface="맑은 고딕" charset="0"/>
              </a:rPr>
              <a:t>.java</a:t>
            </a:r>
            <a:r>
              <a:rPr lang="ko-KR" sz="1800">
                <a:latin typeface="맑은 고딕" charset="0"/>
                <a:ea typeface="맑은 고딕" charset="0"/>
              </a:rPr>
              <a:t> --&gt;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 자기자신을 멤버로 갖되 static 공유 메모리 영역에 등록함. static 영역의 공유 데이터는 풀 영역과 달리 수정이 가능함.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 생성자를 private로 접근제한하고 static영역에 getInstance메서드를 등록해서 메모리에 객체가 한번만 등록되고 유지되게함.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==&gt; 싱글턴 패턴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제목 25"/>
          <p:cNvSpPr txBox="1">
            <a:spLocks/>
          </p:cNvSpPr>
          <p:nvPr>
            <p:ph type="title" idx="2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프로그램 소스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7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42815" y="440690"/>
            <a:ext cx="7145020" cy="59442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 rot="0">
            <a:off x="859790" y="1681480"/>
            <a:ext cx="3453765" cy="28619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StudentServiceTest</a:t>
            </a:r>
            <a:r>
              <a:rPr lang="ko-KR" sz="1800">
                <a:latin typeface="맑은 고딕" charset="0"/>
                <a:ea typeface="맑은 고딕" charset="0"/>
              </a:rPr>
              <a:t>.java</a:t>
            </a:r>
            <a:r>
              <a:rPr lang="ko-KR" sz="1800">
                <a:latin typeface="맑은 고딕" charset="0"/>
                <a:ea typeface="맑은 고딕" charset="0"/>
              </a:rPr>
              <a:t>--&gt;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 다수의 사용자가 데이터를 저장하기 위해 메모리에 접근하는 상황을 가정함. 메모리는 같은 객체에 한번만 등록되어야 함.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 중복 학번을 불허하고, 중복 이름은 허용하는지 확인함, 중복 학번 저장 시도 시에 예외가 잘 발생하는지 확인함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제목 25"/>
          <p:cNvSpPr txBox="1">
            <a:spLocks/>
          </p:cNvSpPr>
          <p:nvPr>
            <p:ph type="title" idx="2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프로그램 소스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7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77460" y="364490"/>
            <a:ext cx="6777355" cy="61595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16"/>
          <p:cNvSpPr txBox="1">
            <a:spLocks/>
          </p:cNvSpPr>
          <p:nvPr/>
        </p:nvSpPr>
        <p:spPr>
          <a:xfrm rot="0">
            <a:off x="553085" y="1826260"/>
            <a:ext cx="46628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 중복 학번은 불허하고 중복 이름은 허용함.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 인스턴스를 두번 셍상 시도했지만,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같은 객체임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제목 27"/>
          <p:cNvSpPr txBox="1">
            <a:spLocks/>
          </p:cNvSpPr>
          <p:nvPr>
            <p:ph type="title" idx="3"/>
          </p:nvPr>
        </p:nvSpPr>
        <p:spPr>
          <a:xfrm rot="0">
            <a:off x="838835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테스트 실행 결과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7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65750" y="436245"/>
            <a:ext cx="6641465" cy="59867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 rot="0">
            <a:off x="553085" y="1826260"/>
            <a:ext cx="45954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 이름 길이가 2-4자가 아닐 때, 예외발생함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제목 27"/>
          <p:cNvSpPr txBox="1">
            <a:spLocks/>
          </p:cNvSpPr>
          <p:nvPr>
            <p:ph type="title" idx="3"/>
          </p:nvPr>
        </p:nvSpPr>
        <p:spPr>
          <a:xfrm rot="0">
            <a:off x="838835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테스트 실행 결과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7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82895" y="771525"/>
            <a:ext cx="6617335" cy="56184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97510" y="1781810"/>
            <a:ext cx="2483485" cy="45643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833120" y="6415405"/>
            <a:ext cx="1612900" cy="3733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STACK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516890" y="4429125"/>
            <a:ext cx="2252980" cy="180403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929005" y="4582795"/>
            <a:ext cx="14071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main()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3053080" y="516890"/>
            <a:ext cx="2484120" cy="281749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3163570" y="1419225"/>
            <a:ext cx="2260600" cy="33782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super 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164205" y="1751330"/>
            <a:ext cx="2260600" cy="33782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studnets - 0X0002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3169285" y="2903855"/>
            <a:ext cx="2249170" cy="33782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getStudents()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3166745" y="2574925"/>
            <a:ext cx="2242820" cy="33782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add()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3147060" y="609600"/>
            <a:ext cx="2252980" cy="33274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0X0001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 rot="0">
            <a:off x="4742180" y="6417945"/>
            <a:ext cx="1767840" cy="3733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HEAP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3067685" y="3651250"/>
            <a:ext cx="2483485" cy="269494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3154045" y="3726815"/>
            <a:ext cx="2252980" cy="32639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0X0002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3189605" y="4121150"/>
            <a:ext cx="2260600" cy="33782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super 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3175635" y="4732655"/>
            <a:ext cx="2260600" cy="337820"/>
          </a:xfrm>
          <a:prstGeom prst="rect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HashSet(...)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3182620" y="5074285"/>
            <a:ext cx="2260600" cy="33782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add(e)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3181985" y="5386705"/>
            <a:ext cx="2260600" cy="33782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size()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176270" y="5718810"/>
            <a:ext cx="2260600" cy="33782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isEmpty()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3349625" y="4353560"/>
            <a:ext cx="1901825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 rot="0">
            <a:off x="3356610" y="5947410"/>
            <a:ext cx="1901825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3308985" y="992505"/>
            <a:ext cx="18967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StudentService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5697855" y="513080"/>
            <a:ext cx="2483485" cy="58375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5802630" y="605155"/>
            <a:ext cx="2252980" cy="33274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0X000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>
            <a:spLocks/>
          </p:cNvSpPr>
          <p:nvPr/>
        </p:nvSpPr>
        <p:spPr>
          <a:xfrm rot="0">
            <a:off x="5819140" y="1694180"/>
            <a:ext cx="2260600" cy="33782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studentId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 rot="0">
            <a:off x="5805805" y="2538095"/>
            <a:ext cx="2260600" cy="337820"/>
          </a:xfrm>
          <a:prstGeom prst="rect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Student(...)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 rot="0">
            <a:off x="5814695" y="1397000"/>
            <a:ext cx="2260600" cy="33782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super 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>
            <a:spLocks/>
          </p:cNvSpPr>
          <p:nvPr/>
        </p:nvSpPr>
        <p:spPr>
          <a:xfrm rot="0">
            <a:off x="5827395" y="2033270"/>
            <a:ext cx="2260600" cy="33782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name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Rect 0"/>
          <p:cNvSpPr>
            <a:spLocks/>
          </p:cNvSpPr>
          <p:nvPr/>
        </p:nvSpPr>
        <p:spPr>
          <a:xfrm rot="0">
            <a:off x="5812155" y="3788410"/>
            <a:ext cx="2260600" cy="33782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getStudentId()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>
            <a:spLocks/>
          </p:cNvSpPr>
          <p:nvPr/>
        </p:nvSpPr>
        <p:spPr>
          <a:xfrm rot="0">
            <a:off x="5820410" y="4114800"/>
            <a:ext cx="2260600" cy="33782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setStudentId()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Rect 0"/>
          <p:cNvSpPr>
            <a:spLocks/>
          </p:cNvSpPr>
          <p:nvPr/>
        </p:nvSpPr>
        <p:spPr>
          <a:xfrm rot="0">
            <a:off x="5803265" y="4453890"/>
            <a:ext cx="2260600" cy="33782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getName()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Rect 0"/>
          <p:cNvSpPr>
            <a:spLocks/>
          </p:cNvSpPr>
          <p:nvPr/>
        </p:nvSpPr>
        <p:spPr>
          <a:xfrm rot="0">
            <a:off x="5798820" y="4754880"/>
            <a:ext cx="2260600" cy="33782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setName()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Rect 0"/>
          <p:cNvSpPr>
            <a:spLocks/>
          </p:cNvSpPr>
          <p:nvPr/>
        </p:nvSpPr>
        <p:spPr>
          <a:xfrm rot="0">
            <a:off x="5819775" y="5068570"/>
            <a:ext cx="2260600" cy="33782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hashCode()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Rect 0"/>
          <p:cNvSpPr>
            <a:spLocks/>
          </p:cNvSpPr>
          <p:nvPr/>
        </p:nvSpPr>
        <p:spPr>
          <a:xfrm rot="0">
            <a:off x="5815330" y="5394960"/>
            <a:ext cx="2260600" cy="33782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equals()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>
            <a:spLocks/>
          </p:cNvSpPr>
          <p:nvPr/>
        </p:nvSpPr>
        <p:spPr>
          <a:xfrm rot="0">
            <a:off x="5798185" y="5695950"/>
            <a:ext cx="2260600" cy="33782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toString()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>
            <a:spLocks/>
          </p:cNvSpPr>
          <p:nvPr/>
        </p:nvSpPr>
        <p:spPr>
          <a:xfrm rot="0">
            <a:off x="608330" y="5119370"/>
            <a:ext cx="2046605" cy="47371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client2 - 0X0001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 rot="0">
            <a:off x="616585" y="5585460"/>
            <a:ext cx="2046605" cy="47371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client1 - 0X0001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Rect 0"/>
          <p:cNvSpPr>
            <a:spLocks/>
          </p:cNvSpPr>
          <p:nvPr/>
        </p:nvSpPr>
        <p:spPr>
          <a:xfrm rot="0">
            <a:off x="506730" y="3839845"/>
            <a:ext cx="2251075" cy="54864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print(...)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9331960" y="6409690"/>
            <a:ext cx="17678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STATIC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>
            <a:spLocks/>
          </p:cNvSpPr>
          <p:nvPr/>
        </p:nvSpPr>
        <p:spPr>
          <a:xfrm rot="0">
            <a:off x="514985" y="3262630"/>
            <a:ext cx="2251075" cy="54864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print(...)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Rect 0"/>
          <p:cNvSpPr>
            <a:spLocks/>
          </p:cNvSpPr>
          <p:nvPr/>
        </p:nvSpPr>
        <p:spPr>
          <a:xfrm rot="0">
            <a:off x="510540" y="2660015"/>
            <a:ext cx="2251075" cy="54864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print(...)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Rect 0"/>
          <p:cNvSpPr>
            <a:spLocks/>
          </p:cNvSpPr>
          <p:nvPr/>
        </p:nvSpPr>
        <p:spPr>
          <a:xfrm rot="0">
            <a:off x="8989695" y="508635"/>
            <a:ext cx="2483485" cy="22860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>
            <a:spLocks/>
          </p:cNvSpPr>
          <p:nvPr/>
        </p:nvSpPr>
        <p:spPr>
          <a:xfrm rot="0">
            <a:off x="9145270" y="1400810"/>
            <a:ext cx="2260600" cy="337820"/>
          </a:xfrm>
          <a:prstGeom prst="rect"/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StudentService s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Rect 0"/>
          <p:cNvSpPr>
            <a:spLocks/>
          </p:cNvSpPr>
          <p:nvPr/>
        </p:nvSpPr>
        <p:spPr>
          <a:xfrm rot="0">
            <a:off x="9122410" y="1891665"/>
            <a:ext cx="2260600" cy="33782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getInstance()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>
            <a:spLocks/>
          </p:cNvSpPr>
          <p:nvPr/>
        </p:nvSpPr>
        <p:spPr>
          <a:xfrm rot="0">
            <a:off x="9097010" y="597535"/>
            <a:ext cx="2252980" cy="33274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0X00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11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Rect 0"/>
          <p:cNvSpPr txBox="1">
            <a:spLocks/>
          </p:cNvSpPr>
          <p:nvPr/>
        </p:nvSpPr>
        <p:spPr>
          <a:xfrm rot="0">
            <a:off x="9302115" y="937260"/>
            <a:ext cx="18967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StudentService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2" name="Rect 0"/>
          <p:cNvCxnSpPr>
            <a:stCxn id="41" idx="3"/>
          </p:cNvCxnSpPr>
          <p:nvPr/>
        </p:nvCxnSpPr>
        <p:spPr>
          <a:xfrm rot="0" flipV="1">
            <a:off x="2654300" y="777875"/>
            <a:ext cx="600710" cy="457835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t 0"/>
          <p:cNvCxnSpPr>
            <a:stCxn id="42" idx="3"/>
          </p:cNvCxnSpPr>
          <p:nvPr/>
        </p:nvCxnSpPr>
        <p:spPr>
          <a:xfrm rot="0" flipV="1">
            <a:off x="2662555" y="777875"/>
            <a:ext cx="592455" cy="504444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 0"/>
          <p:cNvSpPr txBox="1">
            <a:spLocks/>
          </p:cNvSpPr>
          <p:nvPr/>
        </p:nvSpPr>
        <p:spPr>
          <a:xfrm rot="0">
            <a:off x="8305800" y="2927350"/>
            <a:ext cx="3753485" cy="34156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STATIC 공유 메모리 영역은 POOL영역과 달리 수정이 가능함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StudentService 클래스는 자신을 스태틱 멤버 변수로 가짐.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StudentService의 생성자는 private으로 접근제한됨.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StudentService 클래스는 STATIC영역에 등록한 getInstance 메서드를 호출해서 단 하나의 객체를 생성하고 유지함. 서비스 객체가 생성될 때,  컬렉션 자료구조 객체를 생성하고 초기화함 ==&gt; 싱글턴 패턴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Rect 0"/>
          <p:cNvSpPr>
            <a:spLocks/>
          </p:cNvSpPr>
          <p:nvPr/>
        </p:nvSpPr>
        <p:spPr>
          <a:xfrm rot="0">
            <a:off x="3152140" y="2153285"/>
            <a:ext cx="2260600" cy="337820"/>
          </a:xfrm>
          <a:prstGeom prst="rect"/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StudentService</a:t>
            </a: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(...)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7" name="Rect 0"/>
          <p:cNvCxnSpPr>
            <a:stCxn id="8" idx="3"/>
            <a:endCxn id="18" idx="0"/>
          </p:cNvCxnSpPr>
          <p:nvPr/>
        </p:nvCxnSpPr>
        <p:spPr>
          <a:xfrm rot="0" flipH="1">
            <a:off x="4280535" y="1920240"/>
            <a:ext cx="1144270" cy="180721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텍스트 상자 2"/>
          <p:cNvSpPr txBox="1">
            <a:spLocks/>
          </p:cNvSpPr>
          <p:nvPr/>
        </p:nvSpPr>
        <p:spPr>
          <a:xfrm rot="0">
            <a:off x="8377555" y="2999105"/>
            <a:ext cx="3753485" cy="34156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- STATIC 공유 메모리 영역은 POOL영역과 달리 수정이 가능함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- StudentService 클래스는 자신을 스태틱 멤버 변수로 가짐.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- StudentService의 생성자는 private으로 접근제한됨.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- StudentService 클래스는 STATIC영역에 등록한 getInstance 메서드를 호출해서 단 하나의 객체를 생성하고 유지함. 서비스 객체가 생성될 때,  컬렉션 자료구조 객체를 생성하고 초기화함 ==&gt; 싱글턴 패턴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제목 3"/>
          <p:cNvSpPr txBox="1">
            <a:spLocks/>
          </p:cNvSpPr>
          <p:nvPr>
            <p:ph type="title" idx="4"/>
          </p:nvPr>
        </p:nvSpPr>
        <p:spPr>
          <a:xfrm rot="0">
            <a:off x="838835" y="36512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메모리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 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eunbinson</dc:creator>
  <cp:lastModifiedBy>eunbinson</cp:lastModifiedBy>
  <dc:title>PowerPoint 프레젠테이션</dc:title>
  <cp:version>9.103.103.45589</cp:version>
</cp:coreProperties>
</file>