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297141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655143446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57399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731100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068105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859110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642115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591122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62127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759132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SQL 미션#1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조회 업무 쿼리 작성하기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9. 사원 테이블에서 사원아이디, 고용일, 근무년수(1년을 365일로 계산)를 확인(현재 근무중이라고 가정함)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242560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hire_date, sysdate, ROUND(TO_NUMBER(sysdate - hire_date)/365, 1) 근무년수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hire_date, sysdate, ROUND(TRUNC(sysdate - hire_date)/365, 1) 근무년수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employees;</a:t>
            </a:r>
            <a:endParaRPr lang="ko-KR" altLang="en-US"/>
          </a:p>
        </p:txBody>
      </p:sp>
      <p:pic>
        <p:nvPicPr>
          <p:cNvPr id="4" name="그림 11" descr="C:/Users/thswl/AppData/Roaming/PolarisOffice/ETemp/6988_10954944/fImage5729714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9375" y="1698625"/>
            <a:ext cx="5590540" cy="4937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10. 부서 테이블에서 지역 아이디가 1400, 1500, 1800인 부서의 지역 아이디와 부서명을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51231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location_id, 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departments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location_id IN(1400, 1500, 1800);</a:t>
            </a:r>
            <a:endParaRPr lang="ko-KR" altLang="en-US"/>
          </a:p>
        </p:txBody>
      </p:sp>
      <p:pic>
        <p:nvPicPr>
          <p:cNvPr id="4" name="그림 13" descr="C:/Users/thswl/AppData/Roaming/PolarisOffice/ETemp/6988_10954944/fImage19655143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06720" y="1695450"/>
            <a:ext cx="6527165" cy="5020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1. 부서,사원 테이블에서 부서별 사원아이디, 사원이름(first_name), 부서이름을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41500"/>
            <a:ext cx="59569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e.department_id, e.first_name, d.department_name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 e, departments 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e.department_id = d.department_id;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e.department_id, e.first_name, d.department_name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 e JOIN departments 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ON e.department_id = d.department_id;</a:t>
            </a:r>
            <a:endParaRPr lang="ko-KR" altLang="en-US"/>
          </a:p>
        </p:txBody>
      </p:sp>
      <p:pic>
        <p:nvPicPr>
          <p:cNvPr id="4" name="그림 1" descr="C:/Users/thswl/AppData/Roaming/PolarisOffice/ETemp/6988_10954944/fImage38573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0" y="1587500"/>
            <a:ext cx="4429760" cy="509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2. 사원 테이블에서 급여가 5000 이상인 사원의 사번, 이름(first_name), 급여액을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19481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first_name, salary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salary &gt;= 5000;</a:t>
            </a:r>
            <a:endParaRPr lang="ko-KR" altLang="en-US"/>
          </a:p>
        </p:txBody>
      </p:sp>
      <p:pic>
        <p:nvPicPr>
          <p:cNvPr id="4" name="그림 2" descr="C:/Users/thswl/AppData/Roaming/PolarisOffice/ETemp/6988_10954944/fImage3973110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698625"/>
            <a:ext cx="5880100" cy="4890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3. 사원 테이블에서 보너스가 없는 사원의 이름, 연락처, 이메일을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4329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first_name, phone_number, commission_pct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commission_pct IS NULL;</a:t>
            </a:r>
            <a:endParaRPr lang="ko-KR" altLang="en-US"/>
          </a:p>
        </p:txBody>
      </p:sp>
      <p:pic>
        <p:nvPicPr>
          <p:cNvPr id="4" name="그림 3" descr="C:/Users/thswl/AppData/Roaming/PolarisOffice/ETemp/6988_10954944/fImage5006810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2625" y="1460500"/>
            <a:ext cx="6171565" cy="5080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4. 사원 테이블에서 보너스가 있는 사원의 사원아이디, 이름(first_name), 급여, 보너스, 총급여를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8139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first_name, salary,commission_pct,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   (salary + salary*commission_pct) total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commission_pct IS NOT NULL;</a:t>
            </a:r>
            <a:endParaRPr lang="ko-KR" altLang="en-US"/>
          </a:p>
        </p:txBody>
      </p:sp>
      <p:pic>
        <p:nvPicPr>
          <p:cNvPr id="4" name="그림 4" descr="C:/Users/thswl/AppData/Roaming/PolarisOffice/ETemp/6988_10954944/fImage5185911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64250" y="1682750"/>
            <a:ext cx="5944235" cy="4921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5. 사원 테이블에서 이름이 ‘S’로 시작하는 사원의 사원 아이디, 이름(first_name)을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3219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first_name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first_name LIKE 'S%';</a:t>
            </a:r>
            <a:endParaRPr lang="ko-KR" altLang="en-US"/>
          </a:p>
        </p:txBody>
      </p:sp>
      <p:pic>
        <p:nvPicPr>
          <p:cNvPr id="4" name="그림 5" descr="C:/Users/thswl/AppData/Roaming/PolarisOffice/ETemp/6988_10954944/fImage2964211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53125" y="1698625"/>
            <a:ext cx="6051550" cy="4906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6. 부서 테이블에서 부서명이 it인 부서의 부서아이디와 부서명을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24256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department_id, 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departments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department_name = 'IT';</a:t>
            </a:r>
            <a:endParaRPr lang="ko-KR" altLang="en-US"/>
          </a:p>
        </p:txBody>
      </p:sp>
      <p:pic>
        <p:nvPicPr>
          <p:cNvPr id="4" name="그림 8" descr="C:/Users/thswl/AppData/Roaming/PolarisOffice/ETemp/6988_10954944/fImage1559112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9625" y="1823720"/>
            <a:ext cx="5650230" cy="4701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7. 부서 테이블에서 부서별 매니저 아이디를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27431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manager_id, department_id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departments;</a:t>
            </a:r>
            <a:endParaRPr lang="ko-KR" altLang="en-US"/>
          </a:p>
        </p:txBody>
      </p:sp>
      <p:pic>
        <p:nvPicPr>
          <p:cNvPr id="4" name="그림 9" descr="C:/Users/thswl/AppData/Roaming/PolarisOffice/ETemp/6988_10954944/fImage2626212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8375" y="1412875"/>
            <a:ext cx="6577330" cy="5287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+mj-lt"/>
                <a:ea typeface="+mj-ea"/>
                <a:cs typeface="+mj-cs"/>
              </a:rPr>
              <a:t>8. 사원 테이블에서 입사일이 1998년 1월 1일 이후인 사원의 사원아이디와 이름(first_name)을 확인</a:t>
            </a:r>
            <a:endParaRPr lang="ko-KR" altLang="en-US" sz="3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2584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employee_id, first_name, last_name, hire_date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hire_date &gt; TO_DATE('1998/01/01');</a:t>
            </a:r>
            <a:endParaRPr lang="ko-KR" altLang="en-US"/>
          </a:p>
        </p:txBody>
      </p:sp>
      <p:pic>
        <p:nvPicPr>
          <p:cNvPr id="4" name="그림 10" descr="C:/Users/thswl/AppData/Roaming/PolarisOffice/ETemp/6988_10954944/fImage5475913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45250" y="1571625"/>
            <a:ext cx="5562600" cy="5017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