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2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00199541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2781108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8410109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016110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SQL 미션#2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조인과 서브쿼리를 사용해 업무 쿼리 작성하기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A014손은빈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조인문제1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4323715" cy="4352290"/>
          </a:xfrm>
          <a:prstGeom prst="rect"/>
        </p:spPr>
        <p:txBody>
          <a:bodyPr wrap="square" lIns="91440" tIns="45720" rIns="91440" bIns="45720" numCol="1" vert="horz" anchor="t">
            <a:normAutofit fontScale="625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600">
                <a:latin typeface="+mn-lt"/>
                <a:ea typeface="+mn-ea"/>
                <a:cs typeface="+mn-cs"/>
              </a:rPr>
              <a:t>1. irst_name이 A로 시작하는 사원의 사번, 이름, 부서아이디, 부서명을 출력함</a:t>
            </a:r>
            <a:endParaRPr lang="ko-KR" altLang="en-US" sz="2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SELECT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e.employee_id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, e.first_name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, d.department_id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, d.department_name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FROM employees e JOIN departments d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ON e.department_id = d.department_id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AND first_name LIKE 'A%';</a:t>
            </a:r>
            <a:endParaRPr lang="ko-KR" altLang="en-US"/>
          </a:p>
        </p:txBody>
      </p:sp>
      <p:pic>
        <p:nvPicPr>
          <p:cNvPr id="4" name="그림 1" descr="C:/Users/thswl/AppData/Roaming/PolarisOffice/ETemp/16752_17487392/fImage300199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54015" y="1817370"/>
            <a:ext cx="6563360" cy="47059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조인문제2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4780915" cy="4352290"/>
          </a:xfrm>
          <a:prstGeom prst="rect"/>
        </p:spPr>
        <p:txBody>
          <a:bodyPr wrap="square" lIns="91440" tIns="45720" rIns="91440" bIns="45720" numCol="1" vert="horz" anchor="t">
            <a:normAutofit fontScale="475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3600">
                <a:latin typeface="+mn-lt"/>
                <a:ea typeface="+mn-ea"/>
                <a:cs typeface="+mn-cs"/>
              </a:rPr>
              <a:t>2. salary가 3000과 5000사이인 사원의 사번, 이름, 부서명, 직무제목, 지역 우편번호, 국가명, 지역명을 출력함</a:t>
            </a:r>
            <a:endParaRPr lang="ko-KR" altLang="en-US" sz="36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36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SELECT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e.employee_id,  e.first_name,  d.department_name,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j.job_title, l.postal_code, c.country_name, r.region_name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FROM employees e, departments d ,jobs j, locations l, countries c, regions r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WHERE e.department_id = d.department_id(+)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AND e.job_id = j.job_id(+)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AND d.location_id = l.location_id(+)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AND l.country_id = c.country_id(+)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AND c.region_id = r.region_id(+);</a:t>
            </a:r>
            <a:endParaRPr lang="ko-KR" altLang="en-US" sz="2800"/>
          </a:p>
        </p:txBody>
      </p:sp>
      <p:pic>
        <p:nvPicPr>
          <p:cNvPr id="4" name="그림 2" descr="C:/Users/thswl/AppData/Roaming/PolarisOffice/ETemp/16752_17487392/fImage82781108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74055" y="1823085"/>
            <a:ext cx="6297930" cy="48780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서브쿼리문제1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5144135" cy="4352290"/>
          </a:xfrm>
          <a:prstGeom prst="rect"/>
        </p:spPr>
        <p:txBody>
          <a:bodyPr wrap="square" lIns="91440" tIns="45720" rIns="91440" bIns="45720" numCol="1" vert="horz" anchor="t">
            <a:normAutofit fontScale="25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7200">
                <a:latin typeface="+mn-lt"/>
                <a:ea typeface="+mn-ea"/>
                <a:cs typeface="+mn-cs"/>
              </a:rPr>
              <a:t>3. 잡아이디가 IT로 시작하는 부서에 속한 사원의 사번, 이름, 부서명, 급여를 출력함 </a:t>
            </a:r>
            <a:endParaRPr lang="ko-KR" altLang="en-US" sz="72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4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4800">
                <a:latin typeface="맑은 고딕" charset="0"/>
                <a:ea typeface="맑은 고딕" charset="0"/>
                <a:cs typeface="+mn-cs"/>
              </a:rPr>
              <a:t>SELECT </a:t>
            </a:r>
            <a:endParaRPr lang="ko-KR" altLang="en-US" sz="4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4800">
                <a:latin typeface="맑은 고딕" charset="0"/>
                <a:ea typeface="맑은 고딕" charset="0"/>
                <a:cs typeface="+mn-cs"/>
              </a:rPr>
              <a:t>  e.employee_id, e.first_name, d.department_name, e.salary</a:t>
            </a:r>
            <a:endParaRPr lang="ko-KR" altLang="en-US" sz="4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4800">
                <a:latin typeface="맑은 고딕" charset="0"/>
                <a:ea typeface="맑은 고딕" charset="0"/>
                <a:cs typeface="+mn-cs"/>
              </a:rPr>
              <a:t>FROM</a:t>
            </a:r>
            <a:endParaRPr lang="ko-KR" altLang="en-US" sz="4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4800">
                <a:latin typeface="맑은 고딕" charset="0"/>
                <a:ea typeface="맑은 고딕" charset="0"/>
                <a:cs typeface="+mn-cs"/>
              </a:rPr>
              <a:t>  employees e JOIN departments d</a:t>
            </a:r>
            <a:endParaRPr lang="ko-KR" altLang="en-US" sz="4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4800">
                <a:latin typeface="맑은 고딕" charset="0"/>
                <a:ea typeface="맑은 고딕" charset="0"/>
                <a:cs typeface="+mn-cs"/>
              </a:rPr>
              <a:t>ON e.department_id = d.department_id</a:t>
            </a:r>
            <a:endParaRPr lang="ko-KR" altLang="en-US" sz="4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4800">
                <a:latin typeface="맑은 고딕" charset="0"/>
                <a:ea typeface="맑은 고딕" charset="0"/>
                <a:cs typeface="+mn-cs"/>
              </a:rPr>
              <a:t>WHERE employee_id IN (SELECT </a:t>
            </a:r>
            <a:endParaRPr lang="ko-KR" altLang="en-US" sz="4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4800">
                <a:latin typeface="맑은 고딕" charset="0"/>
                <a:ea typeface="맑은 고딕" charset="0"/>
                <a:cs typeface="+mn-cs"/>
              </a:rPr>
              <a:t>                        e.employee_id</a:t>
            </a:r>
            <a:endParaRPr lang="ko-KR" altLang="en-US" sz="4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4800">
                <a:latin typeface="맑은 고딕" charset="0"/>
                <a:ea typeface="맑은 고딕" charset="0"/>
                <a:cs typeface="+mn-cs"/>
              </a:rPr>
              <a:t>                      FROM</a:t>
            </a:r>
            <a:endParaRPr lang="ko-KR" altLang="en-US" sz="4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4800">
                <a:latin typeface="맑은 고딕" charset="0"/>
                <a:ea typeface="맑은 고딕" charset="0"/>
                <a:cs typeface="+mn-cs"/>
              </a:rPr>
              <a:t>                        employees e JOIN departments d </a:t>
            </a:r>
            <a:endParaRPr lang="ko-KR" altLang="en-US" sz="4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4800">
                <a:latin typeface="맑은 고딕" charset="0"/>
                <a:ea typeface="맑은 고딕" charset="0"/>
                <a:cs typeface="+mn-cs"/>
              </a:rPr>
              <a:t>                      ON e.department_id = d.department_id</a:t>
            </a:r>
            <a:endParaRPr lang="ko-KR" altLang="en-US" sz="4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4800">
                <a:latin typeface="맑은 고딕" charset="0"/>
                <a:ea typeface="맑은 고딕" charset="0"/>
                <a:cs typeface="+mn-cs"/>
              </a:rPr>
              <a:t>                        JOIN jobs j</a:t>
            </a:r>
            <a:endParaRPr lang="ko-KR" altLang="en-US" sz="4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4800">
                <a:latin typeface="맑은 고딕" charset="0"/>
                <a:ea typeface="맑은 고딕" charset="0"/>
                <a:cs typeface="+mn-cs"/>
              </a:rPr>
              <a:t>                      ON e.job_id = j.job_id</a:t>
            </a:r>
            <a:endParaRPr lang="ko-KR" altLang="en-US" sz="4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4800">
                <a:latin typeface="맑은 고딕" charset="0"/>
                <a:ea typeface="맑은 고딕" charset="0"/>
                <a:cs typeface="+mn-cs"/>
              </a:rPr>
              <a:t>                      AND j.job_id LIKE 'IT%'</a:t>
            </a:r>
            <a:endParaRPr lang="ko-KR" altLang="en-US" sz="4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4800">
                <a:latin typeface="맑은 고딕" charset="0"/>
                <a:ea typeface="맑은 고딕" charset="0"/>
                <a:cs typeface="+mn-cs"/>
              </a:rPr>
              <a:t>                      );</a:t>
            </a:r>
            <a:endParaRPr lang="ko-KR" altLang="en-US" sz="48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4800"/>
          </a:p>
        </p:txBody>
      </p:sp>
      <p:pic>
        <p:nvPicPr>
          <p:cNvPr id="4" name="그림 3" descr="C:/Users/thswl/AppData/Roaming/PolarisOffice/ETemp/16752_17487392/fImage28410109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81700" y="1350645"/>
            <a:ext cx="6068060" cy="5306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서브쿼리문제2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5257800" cy="4352290"/>
          </a:xfrm>
          <a:prstGeom prst="rect"/>
        </p:spPr>
        <p:txBody>
          <a:bodyPr wrap="square" lIns="91440" tIns="45720" rIns="91440" bIns="45720" numCol="1" vert="horz" anchor="t">
            <a:normAutofit fontScale="475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3600">
                <a:latin typeface="맑은 고딕" charset="0"/>
                <a:ea typeface="맑은 고딕" charset="0"/>
                <a:cs typeface="+mn-cs"/>
              </a:rPr>
              <a:t>4.  사원의 사번, 이름, 부서명, 잡히스토리 횟수를 출력하되 잡히스토리가 2회 이상인 사원만 출력함</a:t>
            </a:r>
            <a:endParaRPr lang="ko-KR" altLang="en-US" sz="3600">
              <a:latin typeface="맑은 고딕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SELECT 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e.employee_id , e.first_name , d.department_name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, (SELECT COUNT(job_id)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  FROM job_history jh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  WHERE jh.employee_id = e.employee_id) jh_count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FROM employees e, departments d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WHERE e.department_id = d.department_id(+)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AND (SELECT COUNT(job_id)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   FROM job_history jh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    WHERE jh.employee_id = e.employee_id) &gt;= 2;</a:t>
            </a:r>
            <a:endParaRPr lang="ko-KR" altLang="en-US"/>
          </a:p>
        </p:txBody>
      </p:sp>
      <p:pic>
        <p:nvPicPr>
          <p:cNvPr id="4" name="그림 4" descr="C:/Users/thswl/AppData/Roaming/PolarisOffice/ETemp/16752_17487392/fImage27016110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52745" y="2574290"/>
            <a:ext cx="6373495" cy="39192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eunbinson</dc:creator>
  <cp:lastModifiedBy>eunbinson</cp:lastModifiedBy>
  <dc:title>PowerPoint 프레젠테이션</dc:title>
  <cp:version>9.103.103.45589</cp:version>
</cp:coreProperties>
</file>