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68" r:id="rId15"/>
    <p:sldId id="259" r:id="rId16"/>
    <p:sldId id="256" r:id="rId17"/>
    <p:sldId id="261" r:id="rId18"/>
    <p:sldId id="262" r:id="rId19"/>
    <p:sldId id="263" r:id="rId20"/>
    <p:sldId id="264" r:id="rId21"/>
    <p:sldId id="260" r:id="rId22"/>
    <p:sldId id="257" r:id="rId23"/>
    <p:sldId id="258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3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858" y="34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9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6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2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3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2ED1-5C2F-47D5-9F50-2DF5F4CD13A0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1B5-11ED-4BD5-8858-224DB8AE6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8주차 주말과제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프로젝트 UI설계 및 구현, 논리모델링, 업무리스트 작성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4팀_A014손은빈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5925" y="1009651"/>
            <a:ext cx="10540150" cy="5607049"/>
            <a:chOff x="159204" y="-361950"/>
            <a:chExt cx="14314713" cy="7286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04" y="-361950"/>
              <a:ext cx="3600450" cy="72199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654" y="-357188"/>
              <a:ext cx="3657600" cy="7248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4725" y="-361950"/>
              <a:ext cx="3590925" cy="728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11567" y="-361950"/>
              <a:ext cx="3562350" cy="71913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4-2 </a:t>
            </a:r>
            <a:r>
              <a:rPr lang="ko-KR" altLang="en-US" smtClean="0"/>
              <a:t>구현된 </a:t>
            </a:r>
            <a:r>
              <a:rPr lang="en-US" altLang="ko-KR" smtClean="0"/>
              <a:t>UI </a:t>
            </a:r>
            <a:r>
              <a:rPr lang="ko-KR" altLang="en-US" smtClean="0"/>
              <a:t>일부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2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5. Excel Flow List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50146"/>
            <a:ext cx="9215438" cy="66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4" y="319314"/>
            <a:ext cx="10106105" cy="64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논리모델링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275"/>
            <a:ext cx="12134820" cy="45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3-1. UI</a:t>
            </a:r>
            <a:r>
              <a:rPr lang="ko-KR" altLang="en-US" smtClean="0"/>
              <a:t>명세서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73" y="1268412"/>
            <a:ext cx="9216653" cy="5195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0314" y="627963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login.jsp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98143" y="631773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FindUser.jsp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37092" y="631773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addUser.jsp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3-2. UI</a:t>
            </a:r>
            <a:r>
              <a:rPr lang="ko-KR" altLang="en-US" smtClean="0"/>
              <a:t>명세서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93" y="895491"/>
            <a:ext cx="6056841" cy="56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88" y="1090668"/>
            <a:ext cx="4079862" cy="54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0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3-3. UI</a:t>
            </a:r>
            <a:r>
              <a:rPr lang="ko-KR" altLang="en-US" smtClean="0"/>
              <a:t>명세서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183946"/>
            <a:ext cx="11795125" cy="492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992" y="6108453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home.jsp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1943" y="6108453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Ranking.jsp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143" y="6108453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RankingWrite.jsp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73343" y="6108453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NewList.jsp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3-4. UI</a:t>
            </a:r>
            <a:r>
              <a:rPr lang="ko-KR" altLang="en-US" smtClean="0"/>
              <a:t>명세서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815975"/>
            <a:ext cx="6581775" cy="558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2843" y="6340288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Trend.jsp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0243" y="6340288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TrendList.jsp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2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 UI</a:t>
            </a:r>
            <a:r>
              <a:rPr lang="ko-KR" altLang="en-US" smtClean="0"/>
              <a:t>명세서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7" y="1244827"/>
            <a:ext cx="11989603" cy="5093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643" y="633862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mypage.jsp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8743" y="633862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search.jsp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44343" y="633411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friendList.jsp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30443" y="6334114"/>
            <a:ext cx="199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bookMarkList.jsp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5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4033" y="1067479"/>
            <a:ext cx="10243934" cy="5476196"/>
            <a:chOff x="1543457" y="1429429"/>
            <a:chExt cx="7787205" cy="416582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457" y="1429430"/>
              <a:ext cx="1947910" cy="41513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367" y="1429430"/>
              <a:ext cx="1972018" cy="415136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4292" y="1429429"/>
              <a:ext cx="1933445" cy="41513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3465" y="1429429"/>
              <a:ext cx="1967197" cy="416582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88686" y="319314"/>
            <a:ext cx="55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4-1 </a:t>
            </a:r>
            <a:r>
              <a:rPr lang="ko-KR" altLang="en-US" smtClean="0"/>
              <a:t>구현된 </a:t>
            </a:r>
            <a:r>
              <a:rPr lang="en-US" altLang="ko-KR" smtClean="0"/>
              <a:t>UI </a:t>
            </a:r>
            <a:r>
              <a:rPr lang="ko-KR" altLang="en-US" smtClean="0"/>
              <a:t>일부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1200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Razer</Company>
  <DocSecurity>0</DocSecurity>
  <HyperlinksChanged>false</HyperlinksChanged>
  <Lines>0</Lines>
  <LinksUpToDate>false</LinksUpToDate>
  <Pages>12</Pages>
  <Paragraphs>23</Paragraphs>
  <Words>52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Inhyeok Park</dc:creator>
  <cp:lastModifiedBy>eunbinson</cp:lastModifiedBy>
  <dc:title>PowerPoint 프레젠테이션</dc:title>
  <cp:version>9.103.103.45589</cp:version>
  <dcterms:modified xsi:type="dcterms:W3CDTF">2022-05-08T10:12:19Z</dcterms:modified>
</cp:coreProperties>
</file>