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3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60" r:id="rId21"/>
    <p:sldId id="258" r:id="rId22"/>
    <p:sldId id="261" r:id="rId23"/>
    <p:sldId id="25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59110341.png"></Relationship><Relationship Id="rId3" Type="http://schemas.openxmlformats.org/officeDocument/2006/relationships/image" Target="../media/fImage147961148467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0401126334.png"></Relationship><Relationship Id="rId3" Type="http://schemas.openxmlformats.org/officeDocument/2006/relationships/image" Target="../media/fImage94151136500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1281059169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985119572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WEB 미션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서블릿 생성하고 입력값 처리 후 출력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A014손은빈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1. html 입력</a:t>
            </a:r>
            <a:endParaRPr lang="ko-KR" altLang="en-US"/>
          </a:p>
        </p:txBody>
      </p:sp>
      <p:pic>
        <p:nvPicPr>
          <p:cNvPr id="4" name="그림 1" descr="C:/Users/thswl/AppData/Roaming/PolarisOffice/ETemp/18540_20692688/fImage859110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82875" y="1577340"/>
            <a:ext cx="3753485" cy="2537460"/>
          </a:xfrm>
          <a:prstGeom prst="rect"/>
          <a:noFill/>
        </p:spPr>
      </p:pic>
      <p:pic>
        <p:nvPicPr>
          <p:cNvPr id="5" name="그림 8" descr="C:/Users/thswl/AppData/Roaming/PolarisOffice/ETemp/18540_20692688/fImage1479611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99530" y="1398905"/>
            <a:ext cx="3429635" cy="54394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1-1 html 입력값 유무 검사</a:t>
            </a:r>
            <a:endParaRPr lang="ko-KR" altLang="en-US"/>
          </a:p>
        </p:txBody>
      </p:sp>
      <p:pic>
        <p:nvPicPr>
          <p:cNvPr id="4" name="그림 6" descr="C:/Users/thswl/AppData/Roaming/PolarisOffice/ETemp/18540_20692688/fImage11040112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2655" y="2124075"/>
            <a:ext cx="5160645" cy="3728720"/>
          </a:xfrm>
          <a:prstGeom prst="rect"/>
          <a:noFill/>
        </p:spPr>
      </p:pic>
      <p:pic>
        <p:nvPicPr>
          <p:cNvPr id="5" name="그림 7" descr="C:/Users/thswl/AppData/Roaming/PolarisOffice/ETemp/18540_20692688/fImage9415113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81395" y="2098675"/>
            <a:ext cx="5113020" cy="38049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1.2 html 입력값 형식 검사</a:t>
            </a:r>
            <a:endParaRPr lang="ko-KR" altLang="en-US"/>
          </a:p>
        </p:txBody>
      </p:sp>
      <p:pic>
        <p:nvPicPr>
          <p:cNvPr id="4" name="그림 3" descr="C:/Users/thswl/AppData/Roaming/PolarisOffice/ETemp/18540_20692688/fImage10128105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53410" y="1936115"/>
            <a:ext cx="5894070" cy="40703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2. html 요청에 대한 응답값을 출력</a:t>
            </a:r>
            <a:endParaRPr lang="ko-KR" altLang="en-US"/>
          </a:p>
        </p:txBody>
      </p:sp>
      <p:pic>
        <p:nvPicPr>
          <p:cNvPr id="4" name="그림 9" descr="C:/Users/thswl/AppData/Roaming/PolarisOffice/ETemp/18540_20692688/fImage7985119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65630" y="1686560"/>
            <a:ext cx="8459470" cy="46520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eunbinson</dc:creator>
  <cp:lastModifiedBy>eunbinson</cp:lastModifiedBy>
  <dc:title>PowerPoint 프레젠테이션</dc:title>
  <cp:version>9.103.103.45589</cp:version>
</cp:coreProperties>
</file>