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60" r:id="rId22"/>
    <p:sldId id="259" r:id="rId23"/>
    <p:sldId id="261" r:id="rId24"/>
    <p:sldId id="262" r:id="rId25"/>
    <p:sldId id="263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77099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424100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175118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936117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518119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034120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336131147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WriterDAO.java 단위테스트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작성자 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게시글작성</a:t>
            </a:r>
            <a:endParaRPr lang="ko-KR" altLang="en-US"/>
          </a:p>
        </p:txBody>
      </p:sp>
      <p:pic>
        <p:nvPicPr>
          <p:cNvPr id="4" name="그림 1" descr="C:/Users/thswl/AppData/Roaming/PolarisOffice/ETemp/27120_19516304/fImage237709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445" y="1880870"/>
            <a:ext cx="10659110" cy="3096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게시글수정</a:t>
            </a:r>
            <a:endParaRPr lang="ko-KR" altLang="en-US"/>
          </a:p>
        </p:txBody>
      </p:sp>
      <p:pic>
        <p:nvPicPr>
          <p:cNvPr id="4" name="그림 2" descr="C:/Users/thswl/AppData/Roaming/PolarisOffice/ETemp/27120_19516304/fImage1942410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9240" y="1692275"/>
            <a:ext cx="7858760" cy="3020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게시글 삭제</a:t>
            </a:r>
            <a:endParaRPr lang="ko-KR" altLang="en-US"/>
          </a:p>
        </p:txBody>
      </p:sp>
      <p:pic>
        <p:nvPicPr>
          <p:cNvPr id="4" name="그림 4" descr="C:/Users/thswl/AppData/Roaming/PolarisOffice/ETemp/27120_19516304/fImage1717511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33625" y="2009775"/>
            <a:ext cx="7525385" cy="2839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게시글 조회</a:t>
            </a:r>
            <a:endParaRPr lang="ko-KR" altLang="en-US"/>
          </a:p>
        </p:txBody>
      </p:sp>
      <p:pic>
        <p:nvPicPr>
          <p:cNvPr id="4" name="그림 3" descr="C:/Users/thswl/AppData/Roaming/PolarisOffice/ETemp/27120_19516304/fImage30936117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20" y="2071370"/>
            <a:ext cx="10906760" cy="2715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공유상태 설정 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4" name="그림 5" descr="C:/Users/thswl/AppData/Roaming/PolarisOffice/ETemp/27120_19516304/fImage1751811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8520" y="2090420"/>
            <a:ext cx="7934960" cy="2677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새로운 게시물 목록 조회 </a:t>
            </a:r>
            <a:endParaRPr lang="ko-KR" altLang="en-US"/>
          </a:p>
        </p:txBody>
      </p:sp>
      <p:pic>
        <p:nvPicPr>
          <p:cNvPr id="4" name="그림 6" descr="C:/Users/thswl/AppData/Roaming/PolarisOffice/ETemp/27120_19516304/fImage30034120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850" y="1962150"/>
            <a:ext cx="10782935" cy="2934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7.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실시간 추천글 조회 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3" name="그림 9" descr="C:/Users/thswl/AppData/Roaming/PolarisOffice/ETemp/27120_19516304/fImage2233613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261870"/>
            <a:ext cx="10230485" cy="2334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