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4" r:id="rId17"/>
  </p:sldMasterIdLst>
  <p:notesMasterIdLst>
    <p:notesMasterId r:id="rId21"/>
  </p:notesMasterIdLst>
  <p:handoutMasterIdLst>
    <p:handoutMasterId r:id="rId19"/>
  </p:handoutMasterIdLst>
  <p:sldIdLst>
    <p:sldId id="261" r:id="rId23"/>
    <p:sldId id="256" r:id="rId24"/>
    <p:sldId id="265" r:id="rId25"/>
    <p:sldId id="266" r:id="rId26"/>
    <p:sldId id="262" r:id="rId27"/>
    <p:sldId id="267" r:id="rId28"/>
    <p:sldId id="268" r:id="rId29"/>
    <p:sldId id="269" r:id="rId30"/>
    <p:sldId id="263" r:id="rId31"/>
    <p:sldId id="270" r:id="rId32"/>
    <p:sldId id="271" r:id="rId33"/>
    <p:sldId id="272" r:id="rId34"/>
    <p:sldId id="264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7659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customXml" Target="../customXml/item3.xml"></Relationship><Relationship Id="rId2" Type="http://schemas.openxmlformats.org/officeDocument/2006/relationships/customXml" Target="../customXml/item2.xml"></Relationship><Relationship Id="rId3" Type="http://schemas.openxmlformats.org/officeDocument/2006/relationships/customXml" Target="../customXml/item1.xml"></Relationship><Relationship Id="rId4" Type="http://schemas.openxmlformats.org/officeDocument/2006/relationships/tableStyles" Target="tableStyles.xml"></Relationship><Relationship Id="rId17" Type="http://schemas.openxmlformats.org/officeDocument/2006/relationships/slideMaster" Target="slideMasters/slideMaster1.xml"></Relationship><Relationship Id="rId18" Type="http://schemas.openxmlformats.org/officeDocument/2006/relationships/theme" Target="theme/theme1.xml"></Relationship><Relationship Id="rId19" Type="http://schemas.openxmlformats.org/officeDocument/2006/relationships/handoutMaster" Target="handoutMasters/handoutMaster1.xml"></Relationship><Relationship Id="rId21" Type="http://schemas.openxmlformats.org/officeDocument/2006/relationships/notesMaster" Target="notesMasters/notesMaster1.xml"></Relationship><Relationship Id="rId23" Type="http://schemas.openxmlformats.org/officeDocument/2006/relationships/slide" Target="slides/slide1.xml"></Relationship><Relationship Id="rId24" Type="http://schemas.openxmlformats.org/officeDocument/2006/relationships/slide" Target="slides/slide2.xml"></Relationship><Relationship Id="rId25" Type="http://schemas.openxmlformats.org/officeDocument/2006/relationships/slide" Target="slides/slide3.xml"></Relationship><Relationship Id="rId26" Type="http://schemas.openxmlformats.org/officeDocument/2006/relationships/slide" Target="slides/slide4.xml"></Relationship><Relationship Id="rId27" Type="http://schemas.openxmlformats.org/officeDocument/2006/relationships/slide" Target="slides/slide5.xml"></Relationship><Relationship Id="rId28" Type="http://schemas.openxmlformats.org/officeDocument/2006/relationships/slide" Target="slides/slide6.xml"></Relationship><Relationship Id="rId29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2" Type="http://schemas.openxmlformats.org/officeDocument/2006/relationships/slide" Target="slides/slide10.xml"></Relationship><Relationship Id="rId33" Type="http://schemas.openxmlformats.org/officeDocument/2006/relationships/slide" Target="slides/slide11.xml"></Relationship><Relationship Id="rId34" Type="http://schemas.openxmlformats.org/officeDocument/2006/relationships/slide" Target="slides/slide12.xml"></Relationship><Relationship Id="rId35" Type="http://schemas.openxmlformats.org/officeDocument/2006/relationships/slide" Target="slides/slide13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6F62A-0679-4CF1-BD8E-C9FBB28E1174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64956-38CF-4643-A1B0-F1222F93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946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000000"/>
      <inkml:brushProperty name="fitToCurve" value="1"/>
    </inkml:brush>
  </inkml:definitions>
  <inkml:trace contextRef="#ctx0" brushRef="#br0">0 2954,'0'-44,"44"-44,0 0,0-45,0-43,44 44,0-1,-88 45,88 44,-43-88,-45 88,88-45,-88 45,44 0,0-44,0 44,0 0,-44 0,44 0,0 0,-44-1,44 45,1-44,-45 0,44 44,0-44,0 0,0 44,-44-44,44-44,44 88,-44-44,0 0,1 44,-1-45,0 45,-44-44,44 44,0 0,-44-44,44 0,0 0,-44 0,44 44,-44-44,44 44,0 0,-44-44,44 44,-44-44,45 44,-1-44,0 44,0 0,0 0,-44-45,44 45,0 0,0-44,0 44,0-44,1 44,-1 0,-44-44,44 44,-44-44,44 44,0 0,0 0,-44-44,44 44,-88 0,0 0,0-44,0 44,0 0,0-44,-45 44,45 0,0 0,0 0,0-44,0 44,0-44,0 44,44-44,-44 44,-1 0,1 0,0 0,0 0,0 0,44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000000"/>
      <inkml:brushProperty name="fitToCurve" value="1"/>
    </inkml:brush>
  </inkml:definitions>
  <inkml:trace contextRef="#ctx0" brushRef="#br0">837 0,'-44'0,"0"44,0-44,44 44,-44-44,44 44,-44-44,44 44,-44-44,44 44,-44-44,0 44,-1-44,45 44,-44-44,0 44,0-44,44 44,-44-44,44 44,-44-44,44 45,-44-45,0 44,0-44,0 0,44 44,-44-44,44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000000"/>
      <inkml:brushProperty name="fitToCurve" value="1"/>
    </inkml:brush>
  </inkml:definitions>
  <inkml:trace contextRef="#ctx0" brushRef="#br0">0 2381,'44'0,"44"0,-44-44,0 0,44 44,0-45,1 1,-45 44,0-44,0 44,44-44,-44 0,44-44,-44 44,1 44,-45-44,44 0,0-1,0 1,0 0,-44 0,44 0,0-44,-44 44,88 44,-44-44,-44 0,45 44,-1-44,0 44,-44-45,44 1,0 44,0-44,0 0,0 44,-44-44,44 44,0-44,0 44,1-44,-1 44,0 0,0-44,0 44,44-44,-44 44,0 0,0 0,-44-44,45 44,-1 0,0 0,0 0,0 0,0 0,0-45,0 45,0 0,0 0,1 0,-1 0,0 0,0 0,0 0,0 0,0 0,0 0,0 0,0 0,0 0,1 0,-1 0,0 0,-44-44,44 44,0 0,0 0,0 0,0-44,0 44,0 0,1 0,-1 0,0 0,-44-44,44 44,0 0,0 0,0 0,-44-44,44 44,0 0,0 0,1 0,-1 0,0 0,0 0,44 0,-44 0,-44-44,0 0,0 0,-44 0,0 0,0-1,0 1,0 44,44-44,-44 0,44 0,-45 44,45-44,-44 44,44-44,-44 44,44-44,-44 44,0 0,44-44,-44 44,0 0,0 0,44-44,-44 44,0 0,44-44,-45 44,45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000000"/>
      <inkml:brushProperty name="fitToCurve" value="1"/>
    </inkml:brush>
  </inkml:definitions>
  <inkml:trace contextRef="#ctx0" brushRef="#br0">220 0,'0'44,"0"0,0 0,0 0,0 0,0 0,0 0,-44 0,44 0,0 0,0 1,0-1,-44 0,44 0,0 0,0 0,0 0,0 44,0-44,0 1,-44-45,44 44,0 0,0 0,-44 0,44 0,0 0,0 0,0 0,-44-44,44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000000"/>
      <inkml:brushProperty name="fitToCurve" value="1"/>
    </inkml:brush>
  </inkml:definitions>
  <inkml:trace contextRef="#ctx0" brushRef="#br0">0 0,'44'0,"0"44,0-44,0 44,0-44,0 44,44 0,-44 0,0 0,45 44,-45-88,-44 44,44 0,0-44,-44 45,44-1,0-44,-44 44,88-44,-88 44,44-44,1 44,-1 0,0 0,0 0,0-44,0 88,0-88,0 0,-44 45,44-45,-44 44,44-44,1 0,-45 44,44-44,0 0,0 44,44-44,-44 0,0 44,0-44,44 0,-43 0,-1 44,44-44,-44 0,0 0,-44 44,44-44,0 0,0 0,0 0,1 0,43 0,-44 0,0 0,0 0,0 0,0 0,0 0,0 0,1 0,-1 0,0 0,0 0,0 0,0 0,0 0,0 0,44 0,-44 0,1 0,-1 0,0 0,0 0,0 0,0-44,0 44,0 0,-44-44,0 0,-44 0,0 0,0-45,44 45,-44 0,0-44,44 44,0 0,-44 44,44-44,-44 44,44-44,-45 0,45-1,0 1,-44 44,44-44,-44 44,44-44,-44 44,44-44,-44 44,0-44,0 0,0 44,44-44,-44 0,44 44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000000"/>
      <inkml:brushProperty name="fitToCurve" value="1"/>
    </inkml:brush>
  </inkml:definitions>
  <inkml:trace contextRef="#ctx0" brushRef="#br0">970 0,'-44'0,"44"44,-45-44,45 44,-44-44,44 44,-44-44,44 44,-44-44,44 44,-44-44,0 44,0-44,0 0,44 44,0 0,-44-44,44 44,-44-44,-1 44,1-44,44 45,-44-45,44 44,-44-44,44 44,-44-44,0 0,44 44,-44-44,0 0,44 44,-44 0,44 0,-44-44,0 0,44 44,0-44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000000"/>
      <inkml:brushProperty name="fitToCurve" value="1"/>
    </inkml:brush>
  </inkml:definitions>
  <inkml:trace contextRef="#ctx0" brushRef="#br0">44 0,'0'44,"0"0,0 0,0 0,0 0,0 0,-44 0,44 44,0-44,0 1,0-1,0 0,0 0,0 0,0 44,0 0,0-44,0 1,0-1,0 0,0 0,0 0,0 44,0-44,0 0,0 0,0-44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000000"/>
      <inkml:brushProperty name="fitToCurve" value="1"/>
    </inkml:brush>
  </inkml:definitions>
  <inkml:trace contextRef="#ctx0" brushRef="#br0">0 0,'0'44,"44"0,-44 0,0 0,0 0,44-44,-44 44,0 0,0 0,0 0,0 0,44-44,-44 45,0-1,0 0,44-44,-44 44,0 0,0 0,0 0,0 0,44-44,-44 44,0 0,44 1,-44-1,0 0,44 44,-44-44,0 0,44-44,-44 44,44-44,-44 44,44-44,-44 44,45-44,-1 45,0-45,-44 44,44-44,-44 44,44-44,-44 44,44-44,-44 44,44-44,0 44,0-44,0 0,-44 44,45-44,-1 44,44 0,0-44,-44 0,0 44,0-44,0 0,1 44,-1-44,0 45,0-1,44-44,-44 0,0 44,0-44,0 44,0-44,-44 44,45-44,-1 0,0 0,-44 44,88-44,-44 0,0 0,0 0,-44 44,44-44,-44 44,44-44,1 0,-45 44,44-44,0 0,0 0,0 0,0 0,0 0,0 0,0 0,0 0,-88-44,44 0,-44 0,0 44,44-44,0 0,0 0,-44 44,44-44,-44 44,44-44,0-1,-44 45,44-44,0 0,-44 44,44-44,-44 44,44-44,0 0,0 0,0 0,0 0,-44 44,-1-44,45 0,0-1,-44 1,44 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000000"/>
      <inkml:brushProperty name="fitToCurv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000000"/>
      <inkml:brushProperty name="fitToCurve" value="1"/>
    </inkml:brush>
  </inkml:definitions>
  <inkml:trace contextRef="#ctx0" brushRef="#br0">661 0,'-44'0,"0"44,0 44,44-44,-44-44,44 44,-45-44,45 44,-44-44,44 44,-44 0,44 0,0 0,-44-44,44 45,-44-45,44 44,-44-44,44 44,-44 0,44 0,-44-44,44 44,0 0,-44-44,44 44,0 0,-44-44,44 44,-44-44,44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000000"/>
      <inkml:brushProperty name="fitToCurve" value="1"/>
    </inkml:brush>
  </inkml:definitions>
  <inkml:trace contextRef="#ctx0" brushRef="#br0">0 1014,'44'0,"0"0,0 0,0 0,44 0,-44-44,44 44,1-44,-45 44,44-45,-44 45,0 0,0-44,44 44,-44 0,1 0,-1-44,0 44,0 0,44 0,-88-44,44 44,0 0,0 0,-44-44,44 44,1 0,-1 0,0-44,0 44,0-44,0 44,0 0,0 0,0 0,0 0,0 0,1-44,-1 44,44 0,0 0,-44 0,0 0,0 0,0 0,1 0,-1 0,0 0,44 0,-44 0,0 0,0 0,0 0,0 0,1 0,-1 0,0 0,44 0,-44 0,0 0,0 0,0 0,0 0,0 0,1 0,43 0,-44 0,0 0,0 0,0 0,0 0,0 0,0 0,1 0,-1 0,0 44,0-44,0 0,0 0,0 0,0 44,44-44,-43 0,-1 0,0 0,0 0,0 0,-44 44,44-44,0 0,0 0,0 0,0 0,1 0,-45 44,44-44,0 0,0 0,-88 0,0-44,0 44,-1-44,1 44,44-44,-44 0,0 44,44-44,-44 44,44-44,-44 44,44-45,-44 1,-44 0,44 0,44 0,-45 44,1 0,44-44,-44 44,0-44,0 44,0-44,0 44,44-44,-44 44,44-44,-44 44,0 0,-1 0,45-44,0 44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000000"/>
      <inkml:brushProperty name="fitToCurve" value="1"/>
    </inkml:brush>
  </inkml:definitions>
  <inkml:trace contextRef="#ctx0" brushRef="#br0">749 0,'-44'44,"0"0,0-44,44 44,-44-44,0 0,44 44,-44-44,-1 44,1 0,0 0,0-44,44 88,-44-88,44 44,-44-44,44 45,-44-45,44 44,-44-44,44 44,0 0,-44 0,0 0,0 0,44 0,0-44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000000"/>
      <inkml:brushProperty name="fitToCurve" value="1"/>
    </inkml:brush>
  </inkml:definitions>
  <inkml:trace contextRef="#ctx0" brushRef="#br0">0 0,'44'44,"-44"0,44-44,-44 44,0 0,0 0,44-44,-44 44,0 0,44 0,-44 0,44 0,-44 1,44-45,-44 44,44-44,-44 44,44-44,-44 44,44-44,-44 44,44-44,-44 44,45-44,-45 44,0 0,44-44,-44 44,44-44,-44 44,0 1,44-45,-44 44,44 0,-44 0,44-44,0 44,0 0,-44 0,44-44,0 0,1 44,-1-44,0 0,-44 44,44-44,0 0,0 0,0 0,0 44,0-44,0 0,1 0,-1 45,44-45,-44 0,-44 44,44-44,0 44,-44-44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000000"/>
      <inkml:brushProperty name="fitToCurve" value="1"/>
    </inkml:brush>
  </inkml:definitions>
  <inkml:trace contextRef="#ctx0" brushRef="#br0">0 837,'44'-44,"-44"0,0 0,0 0,0 0,0 0,0 0,0-45,0 45,0 0,0 0,0 0,0 0,-44 0,44 0,0 0,0 0,0 0,0 44</inkml:trace>
</inkml:ink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46298-3F52-46E7-858A-78C0FEFCE347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4DA79-A2CB-488F-A32C-CAF719D34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265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F7BE9-8CB8-4519-A93C-02627FBDF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2A022B-8439-4995-AC02-6C732DA9A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41235-88BE-46E5-93FE-50533A34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4D6CC-171B-432F-8242-49B9146C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139AF-3A95-4803-92B0-54686263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572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2DCD7-46BC-4A56-8AA4-5FD6AC8E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110F2B-B594-4B10-B55F-26ED10EC7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04BB5-1498-44C9-89CC-0E17DCB9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A7FA9-5A0F-4920-B261-9B7E9217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E7E81-1B6E-47F3-A77D-DA2672EE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39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5DB029-2C4F-4891-8EE8-7B884D9C9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533E8-82BB-44A3-A347-01CD55E33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90B90-F045-4EFF-A4CD-82766EC2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23E38-A903-4DB7-84DA-5726861D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BBD99-E79C-415B-9F57-451689BA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49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322729" y="204394"/>
            <a:ext cx="0" cy="5701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날짜 개체 틀 3">
            <a:extLst>
              <a:ext uri="{FF2B5EF4-FFF2-40B4-BE49-F238E27FC236}">
                <a16:creationId xmlns:a16="http://schemas.microsoft.com/office/drawing/2014/main" id="{FAF90B90-F045-4EFF-A4CD-82766EC2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바닥글 개체 틀 4">
            <a:extLst>
              <a:ext uri="{FF2B5EF4-FFF2-40B4-BE49-F238E27FC236}">
                <a16:creationId xmlns:a16="http://schemas.microsoft.com/office/drawing/2014/main" id="{CA523E38-A903-4DB7-84DA-5726861D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7" name="슬라이드 번호 개체 틀 5">
            <a:extLst>
              <a:ext uri="{FF2B5EF4-FFF2-40B4-BE49-F238E27FC236}">
                <a16:creationId xmlns:a16="http://schemas.microsoft.com/office/drawing/2014/main" id="{439BBD99-E79C-415B-9F57-451689BA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1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73C1F-DA73-4C84-96EB-38C4E3FC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2376E-6DC2-4129-8691-3DC72315A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6FC2F-4A29-4B26-9F74-15E5037D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E9D8F-1188-4406-B04D-19F2350A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87092-6800-4911-9834-28D654E1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78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8A4A2-6C14-4940-A10C-AE472DBF9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A52535-3E4B-42C4-BCEA-44C39117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37485-D52E-4939-A349-82462544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FA10D-4044-4CD4-965A-EBF30838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172FD-7035-42C2-8C8D-2BDF8593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66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E2D04-955B-417E-9C96-F78714F9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A8CDC-3AAA-4B7A-B94F-55CF9CF98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73A260-A7E9-4558-9D8F-EA27E4EB5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7F9AC6-C1E8-49B6-8876-26C52609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D50519-BBA1-44D7-9F33-D2E47791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AAD5A6-353F-4970-8056-37A63B63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C53FF-DE7E-4410-8992-268C51EC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AE90C5-EB3E-40D8-89C3-A9A03A679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1DCD10-7D29-475B-AF44-F3E805980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7089AD-E24F-44D8-86CB-2E463F958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72508F-8879-4088-9B3B-653EF0D34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B175C-C00E-40DB-9ABD-7368B2E8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B7C081-1AAE-4F55-9E75-B5C85C90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290546-E4CA-44F6-ACE2-9FDAB4C5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72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3602D-D040-4402-89C4-29AD0AE3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C83A2-DFB1-49AB-A3D2-0B87499C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873D3C-86E5-4DEF-AE76-F1D6D873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CBB57F-53B4-44CE-8B05-0F02F377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1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498E16-D686-444B-BA4C-67BB5B7D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7D3738-94D1-48C3-AF92-AED53C79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E8A0C-63AB-491F-B5C1-587B8029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171C6-EEFC-4669-90F9-EA4C42C1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B4DA-F8B6-4027-AE55-89910F791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05013-7427-41B4-9949-F30224067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0B4E85-961C-4A2C-85D8-3BAA95A0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62F706-6DB5-45EC-982B-B5F027C9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362C72-FF8C-43FA-95B7-D20041D6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54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1353A-28B4-45BF-A0F8-4DD950F7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A3C0F8-0702-446D-BDF9-3BB932931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5E9A18-82E9-49E1-BD78-2A5C7EAF4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7FA6CB-1BDA-40AE-B540-3A10C890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75607A-1DB5-4EAC-9BAD-59BDD19C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FF152-AACE-4AE1-A194-078EE5B0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308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FBFF28-043C-4BFC-9CDC-B6D5C0CD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2B1D13-A320-4F8D-AF51-98E6D5A8C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8EDD4-045D-4621-9911-934BECB0F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D070F-7FC0-4BAF-95CB-2ED9BB847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4130E-E282-4258-B566-7CBC58509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4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fImage295621498145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fImage148421503281.png"></Relationship><Relationship Id="rId3" Type="http://schemas.openxmlformats.org/officeDocument/2006/relationships/image" Target="../media/fImage134191516827.png"></Relationship><Relationship Id="rId4" Type="http://schemas.openxmlformats.org/officeDocument/2006/relationships/image" Target="../media/fImage127671559961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fImage5883157491.png"></Relationship><Relationship Id="rId3" Type="http://schemas.openxmlformats.org/officeDocument/2006/relationships/image" Target="../media/fImage46311582995.png"></Relationship><Relationship Id="rId4" Type="http://schemas.openxmlformats.org/officeDocument/2006/relationships/image" Target="../media/fImage137221591942.png"></Relationship><Relationship Id="rId5" Type="http://schemas.openxmlformats.org/officeDocument/2006/relationships/image" Target="../media/fImage100711604827.png"></Relationship><Relationship Id="rId6" Type="http://schemas.openxmlformats.org/officeDocument/2006/relationships/customXml" Target="../ink/ink1.xml"></Relationship><Relationship Id="rId7" Type="http://schemas.openxmlformats.org/officeDocument/2006/relationships/customXml" Target="../ink/ink2.xml"></Relationship><Relationship Id="rId8" Type="http://schemas.openxmlformats.org/officeDocument/2006/relationships/customXml" Target="../ink/ink3.xml"></Relationship><Relationship Id="rId9" Type="http://schemas.openxmlformats.org/officeDocument/2006/relationships/customXml" Target="../ink/ink4.xml"></Relationship><Relationship Id="rId10" Type="http://schemas.openxmlformats.org/officeDocument/2006/relationships/customXml" Target="../ink/ink5.xml"></Relationship><Relationship Id="rId11" Type="http://schemas.openxmlformats.org/officeDocument/2006/relationships/customXml" Target="../ink/ink6.xml"></Relationship><Relationship Id="rId12" Type="http://schemas.openxmlformats.org/officeDocument/2006/relationships/customXml" Target="../ink/ink7.xml"></Relationship><Relationship Id="rId13" Type="http://schemas.openxmlformats.org/officeDocument/2006/relationships/customXml" Target="../ink/ink8.xml"></Relationship><Relationship Id="rId14" Type="http://schemas.openxmlformats.org/officeDocument/2006/relationships/customXml" Target="../ink/ink9.xml"></Relationship><Relationship Id="rId15" Type="http://schemas.openxmlformats.org/officeDocument/2006/relationships/customXml" Target="../ink/ink10.xml"></Relationship><Relationship Id="rId16" Type="http://schemas.openxmlformats.org/officeDocument/2006/relationships/customXml" Target="../ink/ink11.xml"></Relationship><Relationship Id="rId17" Type="http://schemas.openxmlformats.org/officeDocument/2006/relationships/customXml" Target="../ink/ink12.xml"></Relationship><Relationship Id="rId18" Type="http://schemas.openxmlformats.org/officeDocument/2006/relationships/customXml" Target="../ink/ink13.xml"></Relationship><Relationship Id="rId19" Type="http://schemas.openxmlformats.org/officeDocument/2006/relationships/customXml" Target="../ink/ink14.xml"></Relationship><Relationship Id="rId20" Type="http://schemas.openxmlformats.org/officeDocument/2006/relationships/image" Target="../media/fImage46311795436.png"></Relationship><Relationship Id="rId21" Type="http://schemas.openxmlformats.org/officeDocument/2006/relationships/image" Target="../media/fImage188811802391.png"></Relationship><Relationship Id="rId22" Type="http://schemas.openxmlformats.org/officeDocument/2006/relationships/image" Target="../media/fImage188811814604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5308712041.png"></Relationship><Relationship Id="rId2" Type="http://schemas.openxmlformats.org/officeDocument/2006/relationships/slideLayout" Target="../slideLayouts/slideLayout1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fImage381071198467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fImage247401246334.png"></Relationship><Relationship Id="rId3" Type="http://schemas.openxmlformats.org/officeDocument/2006/relationships/image" Target="../media/fImage239861256500.png"></Relationship><Relationship Id="rId4" Type="http://schemas.openxmlformats.org/officeDocument/2006/relationships/image" Target="../media/fImage454211279169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117481295724.png"></Relationship><Relationship Id="rId2" Type="http://schemas.openxmlformats.org/officeDocument/2006/relationships/slideLayout" Target="../slideLayouts/slideLayout1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fImage519011321478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fImage665531379358.png"></Relationship><Relationship Id="rId3" Type="http://schemas.openxmlformats.org/officeDocument/2006/relationships/image" Target="../media/fImage494771386962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fImage357911394464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fImage439121425705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>
            <a:off x="1524000" y="1122680"/>
            <a:ext cx="9145270" cy="2388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6</a:t>
            </a:r>
            <a:r>
              <a:rPr lang="ko-KR" altLang="en-US"/>
              <a:t>주차 주말 과제</a:t>
            </a:r>
            <a:endParaRPr lang="ko-KR" altLang="en-US"/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>
            <a:off x="1524000" y="3602355"/>
            <a:ext cx="9145270" cy="16567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MVC model2, front controller 실습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4팀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365760" y="316230"/>
            <a:ext cx="527050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b="1">
                <a:latin typeface="맑은 고딕" charset="0"/>
              </a:rPr>
              <a:t>3</a:t>
            </a:r>
            <a:r>
              <a:rPr lang="en-US" altLang="ko-KR" b="1">
                <a:latin typeface="맑은 고딕" charset="0"/>
              </a:rPr>
              <a:t>. </a:t>
            </a:r>
            <a:r>
              <a:rPr lang="ko-KR" altLang="ko-KR">
                <a:latin typeface="맑은 고딕" charset="0"/>
                <a:cs typeface="NanumGothic" charset="0"/>
              </a:rPr>
              <a:t>Controller - ActionFactory.java</a:t>
            </a:r>
            <a:endParaRPr lang="ko-KR" altLang="en-US">
              <a:latin typeface="맑은 고딕" charset="0"/>
              <a:cs typeface="NanumGothic" charset="0"/>
            </a:endParaRPr>
          </a:p>
        </p:txBody>
      </p:sp>
      <p:pic>
        <p:nvPicPr>
          <p:cNvPr id="3" name="그림 17" descr="C:/Users/thswl/AppData/Roaming/PolarisOffice/ETemp/21832_22335000/fImage29562149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25750" y="847725"/>
            <a:ext cx="6561455" cy="59156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365760" y="316230"/>
            <a:ext cx="946150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b="1">
                <a:latin typeface="맑은 고딕" charset="0"/>
              </a:rPr>
              <a:t>3</a:t>
            </a:r>
            <a:r>
              <a:rPr lang="en-US" altLang="ko-KR" b="1">
                <a:latin typeface="맑은 고딕" charset="0"/>
              </a:rPr>
              <a:t>. </a:t>
            </a:r>
            <a:r>
              <a:rPr lang="ko-KR" altLang="ko-KR">
                <a:latin typeface="맑은 고딕" charset="0"/>
                <a:cs typeface="NanumGothic" charset="0"/>
              </a:rPr>
              <a:t>Controller - LoginUIAction.java, SignupUIAction.java, MainAction.java</a:t>
            </a:r>
            <a:endParaRPr lang="ko-KR" altLang="en-US">
              <a:latin typeface="맑은 고딕" charset="0"/>
              <a:cs typeface="NanumGothic" charset="0"/>
            </a:endParaRPr>
          </a:p>
        </p:txBody>
      </p:sp>
      <p:pic>
        <p:nvPicPr>
          <p:cNvPr id="3" name="그림 18" descr="C:/Users/thswl/AppData/Roaming/PolarisOffice/ETemp/21832_22335000/fImage14842150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62100" y="682625"/>
            <a:ext cx="9068435" cy="2223135"/>
          </a:xfrm>
          <a:prstGeom prst="rect"/>
          <a:noFill/>
        </p:spPr>
      </p:pic>
      <p:pic>
        <p:nvPicPr>
          <p:cNvPr id="4" name="그림 19" descr="C:/Users/thswl/AppData/Roaming/PolarisOffice/ETemp/21832_22335000/fImage13419151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5595" y="2900045"/>
            <a:ext cx="9020810" cy="2105660"/>
          </a:xfrm>
          <a:prstGeom prst="rect"/>
          <a:noFill/>
        </p:spPr>
      </p:pic>
      <p:pic>
        <p:nvPicPr>
          <p:cNvPr id="5" name="그림 23" descr="C:/Users/thswl/AppData/Roaming/PolarisOffice/ETemp/21832_22335000/fImage12767155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62100" y="4982845"/>
            <a:ext cx="8973185" cy="18770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365760" y="316230"/>
            <a:ext cx="527050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b="1">
                <a:latin typeface="맑은 고딕" charset="0"/>
              </a:rPr>
              <a:t>4</a:t>
            </a:r>
            <a:r>
              <a:rPr lang="en-US" altLang="ko-KR" b="1">
                <a:latin typeface="맑은 고딕" charset="0"/>
              </a:rPr>
              <a:t>. </a:t>
            </a:r>
            <a:r>
              <a:rPr lang="ko-KR" altLang="ko-KR">
                <a:latin typeface="맑은 고딕" charset="0"/>
                <a:cs typeface="NanumGothic" charset="0"/>
              </a:rPr>
              <a:t>실행</a:t>
            </a:r>
            <a:endParaRPr lang="ko-KR" altLang="en-US">
              <a:latin typeface="맑은 고딕" charset="0"/>
              <a:cs typeface="NanumGothic" charset="0"/>
            </a:endParaRPr>
          </a:p>
        </p:txBody>
      </p:sp>
      <p:pic>
        <p:nvPicPr>
          <p:cNvPr id="3" name="그림 25" descr="C:/Users/thswl/AppData/Roaming/PolarisOffice/ETemp/21832_22335000/fImage58831574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3220" y="2468245"/>
            <a:ext cx="3686810" cy="1953260"/>
          </a:xfrm>
          <a:prstGeom prst="rect"/>
          <a:noFill/>
        </p:spPr>
      </p:pic>
      <p:pic>
        <p:nvPicPr>
          <p:cNvPr id="4" name="그림 26" descr="C:/Users/thswl/AppData/Roaming/PolarisOffice/ETemp/21832_22335000/fImage4631158299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98320" y="679450"/>
            <a:ext cx="4467860" cy="1372235"/>
          </a:xfrm>
          <a:prstGeom prst="rect"/>
          <a:noFill/>
        </p:spPr>
      </p:pic>
      <p:pic>
        <p:nvPicPr>
          <p:cNvPr id="5" name="그림 27" descr="C:/Users/thswl/AppData/Roaming/PolarisOffice/ETemp/21832_22335000/fImage13722159194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20000" y="207645"/>
            <a:ext cx="4366260" cy="3253740"/>
          </a:xfrm>
          <a:prstGeom prst="rect"/>
          <a:noFill/>
        </p:spPr>
      </p:pic>
      <p:pic>
        <p:nvPicPr>
          <p:cNvPr id="6" name="그림 28" descr="C:/Users/thswl/AppData/Roaming/PolarisOffice/ETemp/21832_22335000/fImage10071160482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62125" y="3603625"/>
            <a:ext cx="4572635" cy="2667635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31"/>
              <p14:cNvContentPartPr/>
              <p14:nvPr/>
            </p14:nvContentPartPr>
            <p14:xfrm>
              <a:off x="508000" y="1079500"/>
              <a:ext cx="920750" cy="10636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32"/>
              <p14:cNvContentPartPr/>
              <p14:nvPr/>
            </p14:nvContentPartPr>
            <p14:xfrm>
              <a:off x="1412875" y="1158875"/>
              <a:ext cx="15875" cy="4762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33"/>
              <p14:cNvContentPartPr/>
              <p14:nvPr/>
            </p14:nvContentPartPr>
            <p14:xfrm>
              <a:off x="365125" y="4302125"/>
              <a:ext cx="968375" cy="7937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잉크 34"/>
              <p14:cNvContentPartPr/>
              <p14:nvPr/>
            </p14:nvContentPartPr>
            <p14:xfrm>
              <a:off x="1444625" y="5111750"/>
              <a:ext cx="15875" cy="158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35"/>
              <p14:cNvContentPartPr/>
              <p14:nvPr/>
            </p14:nvContentPartPr>
            <p14:xfrm>
              <a:off x="1079500" y="5095875"/>
              <a:ext cx="238125" cy="3175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잉크 36"/>
              <p14:cNvContentPartPr/>
              <p14:nvPr/>
            </p14:nvContentPartPr>
            <p14:xfrm>
              <a:off x="5413375" y="111125"/>
              <a:ext cx="1682750" cy="3651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잉크 37"/>
              <p14:cNvContentPartPr/>
              <p14:nvPr/>
            </p14:nvContentPartPr>
            <p14:xfrm>
              <a:off x="6794500" y="396875"/>
              <a:ext cx="269875" cy="2857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38"/>
              <p14:cNvContentPartPr/>
              <p14:nvPr/>
            </p14:nvContentPartPr>
            <p14:xfrm>
              <a:off x="5318125" y="1809750"/>
              <a:ext cx="587375" cy="5238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잉크 39"/>
              <p14:cNvContentPartPr/>
              <p14:nvPr/>
            </p14:nvContentPartPr>
            <p14:xfrm>
              <a:off x="5937250" y="2032000"/>
              <a:ext cx="15875" cy="3016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잉크 40"/>
              <p14:cNvContentPartPr/>
              <p14:nvPr/>
            </p14:nvContentPartPr>
            <p14:xfrm>
              <a:off x="5635625" y="2333625"/>
              <a:ext cx="301625" cy="2063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잉크 41"/>
              <p14:cNvContentPartPr/>
              <p14:nvPr/>
            </p14:nvContentPartPr>
            <p14:xfrm>
              <a:off x="5588000" y="3778250"/>
              <a:ext cx="1571625" cy="8572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잉크 42"/>
              <p14:cNvContentPartPr/>
              <p14:nvPr/>
            </p14:nvContentPartPr>
            <p14:xfrm>
              <a:off x="7080250" y="4064000"/>
              <a:ext cx="79375" cy="4603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잉크 43"/>
              <p14:cNvContentPartPr/>
              <p14:nvPr/>
            </p14:nvContentPartPr>
            <p14:xfrm>
              <a:off x="5667375" y="5540375"/>
              <a:ext cx="1270000" cy="4286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잉크 44"/>
              <p14:cNvContentPartPr/>
              <p14:nvPr/>
            </p14:nvContentPartPr>
            <p14:xfrm>
              <a:off x="6604000" y="5969000"/>
              <a:ext cx="349250" cy="285750"/>
            </p14:xfrm>
          </p:contentPart>
        </mc:Choice>
      </mc:AlternateContent>
      <p:sp>
        <p:nvSpPr>
          <p:cNvPr id="22" name="텍스트 상자 45"/>
          <p:cNvSpPr txBox="1">
            <a:spLocks/>
          </p:cNvSpPr>
          <p:nvPr/>
        </p:nvSpPr>
        <p:spPr>
          <a:xfrm rot="0">
            <a:off x="635000" y="1873250"/>
            <a:ext cx="26041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request : LoginUI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46"/>
          <p:cNvSpPr txBox="1">
            <a:spLocks/>
          </p:cNvSpPr>
          <p:nvPr/>
        </p:nvSpPr>
        <p:spPr>
          <a:xfrm rot="0">
            <a:off x="468630" y="3770630"/>
            <a:ext cx="26041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request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: SignupUI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47" descr="C:/Users/thswl/AppData/Roaming/PolarisOffice/ETemp/21832_22335000/fImage46311795436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47000" y="3460750"/>
            <a:ext cx="3686810" cy="1107440"/>
          </a:xfrm>
          <a:prstGeom prst="rect"/>
          <a:noFill/>
        </p:spPr>
      </p:pic>
      <p:pic>
        <p:nvPicPr>
          <p:cNvPr id="25" name="그림 48" descr="C:/Users/thswl/AppData/Roaming/PolarisOffice/ETemp/21832_22335000/fImage188811802391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88250" y="4381500"/>
            <a:ext cx="4407535" cy="954405"/>
          </a:xfrm>
          <a:prstGeom prst="rect"/>
          <a:noFill/>
        </p:spPr>
      </p:pic>
      <p:pic>
        <p:nvPicPr>
          <p:cNvPr id="26" name="그림 49" descr="C:/Users/thswl/AppData/Roaming/PolarisOffice/ETemp/21832_22335000/fImage188811814604.png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20000" y="4381500"/>
            <a:ext cx="4407535" cy="954405"/>
          </a:xfrm>
          <a:prstGeom prst="rect"/>
          <a:noFill/>
        </p:spPr>
      </p:pic>
      <p:sp>
        <p:nvSpPr>
          <p:cNvPr id="27" name="텍스트 상자 50"/>
          <p:cNvSpPr txBox="1">
            <a:spLocks/>
          </p:cNvSpPr>
          <p:nvPr/>
        </p:nvSpPr>
        <p:spPr>
          <a:xfrm rot="0">
            <a:off x="4318000" y="127000"/>
            <a:ext cx="16198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로그인성공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51"/>
          <p:cNvSpPr txBox="1">
            <a:spLocks/>
          </p:cNvSpPr>
          <p:nvPr/>
        </p:nvSpPr>
        <p:spPr>
          <a:xfrm rot="0">
            <a:off x="4326255" y="2278380"/>
            <a:ext cx="16198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로그인실패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52"/>
          <p:cNvSpPr txBox="1">
            <a:spLocks/>
          </p:cNvSpPr>
          <p:nvPr/>
        </p:nvSpPr>
        <p:spPr>
          <a:xfrm rot="0">
            <a:off x="4818380" y="3881755"/>
            <a:ext cx="16198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회원가입성공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53"/>
          <p:cNvSpPr txBox="1">
            <a:spLocks/>
          </p:cNvSpPr>
          <p:nvPr/>
        </p:nvSpPr>
        <p:spPr>
          <a:xfrm rot="0">
            <a:off x="4874260" y="5906135"/>
            <a:ext cx="16198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회원가입실패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54"/>
          <p:cNvSpPr txBox="1">
            <a:spLocks/>
          </p:cNvSpPr>
          <p:nvPr/>
        </p:nvSpPr>
        <p:spPr>
          <a:xfrm rot="0">
            <a:off x="6191250" y="2114550"/>
            <a:ext cx="12388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response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: login.jsp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55"/>
          <p:cNvSpPr txBox="1">
            <a:spLocks/>
          </p:cNvSpPr>
          <p:nvPr/>
        </p:nvSpPr>
        <p:spPr>
          <a:xfrm rot="0">
            <a:off x="7501255" y="5786755"/>
            <a:ext cx="13576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response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: signup.jsp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56"/>
          <p:cNvSpPr txBox="1">
            <a:spLocks/>
          </p:cNvSpPr>
          <p:nvPr/>
        </p:nvSpPr>
        <p:spPr>
          <a:xfrm rot="0">
            <a:off x="10530205" y="3767455"/>
            <a:ext cx="12388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response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: login.jsp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57"/>
          <p:cNvSpPr txBox="1">
            <a:spLocks/>
          </p:cNvSpPr>
          <p:nvPr/>
        </p:nvSpPr>
        <p:spPr>
          <a:xfrm rot="0">
            <a:off x="10506710" y="734060"/>
            <a:ext cx="15716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response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: userInfo.jsp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 rot="0">
            <a:off x="365760" y="316230"/>
            <a:ext cx="488442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1">
                <a:latin typeface="맑은 고딕" charset="0"/>
              </a:rPr>
              <a:t>1. </a:t>
            </a:r>
            <a:r>
              <a:rPr lang="ko-KR" altLang="ko-KR">
                <a:latin typeface="맑은 고딕" charset="0"/>
                <a:cs typeface="NanumGothic" charset="0"/>
              </a:rPr>
              <a:t>Model - oracle dbms 테이블 생성</a:t>
            </a:r>
            <a:endParaRPr lang="ko-KR" altLang="en-US">
              <a:latin typeface="맑은 고딕" charset="0"/>
              <a:cs typeface="NanumGothic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4E479D57-356A-4925-A0CC-33B96151A400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3" descr="C:/Users/thswl/AppData/Roaming/PolarisOffice/ETemp/21832_22335000/fImage530871204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41625" y="683895"/>
            <a:ext cx="6490970" cy="610298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869584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365760" y="316230"/>
            <a:ext cx="366903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1">
                <a:latin typeface="맑은 고딕" charset="0"/>
              </a:rPr>
              <a:t>1. </a:t>
            </a:r>
            <a:r>
              <a:rPr lang="ko-KR" altLang="ko-KR">
                <a:latin typeface="맑은 고딕" charset="0"/>
                <a:cs typeface="NanumGothic" charset="0"/>
              </a:rPr>
              <a:t>Model - UserVO.java</a:t>
            </a:r>
            <a:endParaRPr lang="ko-KR" altLang="en-US">
              <a:latin typeface="맑은 고딕" charset="0"/>
              <a:cs typeface="NanumGothic" charset="0"/>
            </a:endParaRPr>
          </a:p>
        </p:txBody>
      </p:sp>
      <p:sp>
        <p:nvSpPr>
          <p:cNvPr id="8" name="슬라이드 번호 개체 틀 7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3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9" name="Picture " descr="C:/Users/thswl/AppData/Roaming/PolarisOffice/ETemp/21832_22335000/fImage3810711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01875" y="1139825"/>
            <a:ext cx="7670800" cy="46024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365760" y="316230"/>
            <a:ext cx="366903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1">
                <a:latin typeface="맑은 고딕" charset="0"/>
              </a:rPr>
              <a:t>1. </a:t>
            </a:r>
            <a:r>
              <a:rPr lang="ko-KR" altLang="ko-KR">
                <a:latin typeface="맑은 고딕" charset="0"/>
                <a:cs typeface="NanumGothic" charset="0"/>
              </a:rPr>
              <a:t>Model - UserDAO.java</a:t>
            </a:r>
            <a:endParaRPr lang="ko-KR" altLang="en-US">
              <a:latin typeface="맑은 고딕" charset="0"/>
              <a:cs typeface="NanumGothic" charset="0"/>
            </a:endParaRPr>
          </a:p>
        </p:txBody>
      </p:sp>
      <p:sp>
        <p:nvSpPr>
          <p:cNvPr id="8" name="슬라이드 번호 개체 틀 7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4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9" name="그림 4" descr="C:/Users/thswl/AppData/Roaming/PolarisOffice/ETemp/21832_22335000/fImage24740124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32125" y="685800"/>
            <a:ext cx="6934835" cy="2753360"/>
          </a:xfrm>
          <a:prstGeom prst="rect"/>
          <a:noFill/>
        </p:spPr>
      </p:pic>
      <p:pic>
        <p:nvPicPr>
          <p:cNvPr id="10" name="그림 5" descr="C:/Users/thswl/AppData/Roaming/PolarisOffice/ETemp/21832_22335000/fImage23986125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6710" y="3423920"/>
            <a:ext cx="6264910" cy="3322955"/>
          </a:xfrm>
          <a:prstGeom prst="rect"/>
          <a:noFill/>
        </p:spPr>
      </p:pic>
      <p:pic>
        <p:nvPicPr>
          <p:cNvPr id="11" name="그림 7" descr="C:/Users/thswl/AppData/Roaming/PolarisOffice/ETemp/21832_22335000/fImage45421127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77505" y="3165475"/>
            <a:ext cx="4032885" cy="35572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8"/>
          <p:cNvSpPr txBox="1">
            <a:spLocks/>
          </p:cNvSpPr>
          <p:nvPr/>
        </p:nvSpPr>
        <p:spPr>
          <a:xfrm rot="0">
            <a:off x="365760" y="316230"/>
            <a:ext cx="366903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b="1">
                <a:latin typeface="맑은 고딕" charset="0"/>
              </a:rPr>
              <a:t>2</a:t>
            </a:r>
            <a:r>
              <a:rPr lang="en-US" altLang="ko-KR" b="1">
                <a:latin typeface="맑은 고딕" charset="0"/>
              </a:rPr>
              <a:t>. </a:t>
            </a:r>
            <a:r>
              <a:rPr lang="ko-KR" altLang="ko-KR">
                <a:latin typeface="맑은 고딕" charset="0"/>
                <a:cs typeface="NanumGothic" charset="0"/>
              </a:rPr>
              <a:t>View - main.jsp</a:t>
            </a:r>
            <a:endParaRPr lang="ko-KR" altLang="en-US">
              <a:latin typeface="맑은 고딕" charset="0"/>
              <a:cs typeface="NanumGothic" charset="0"/>
            </a:endParaRPr>
          </a:p>
        </p:txBody>
      </p:sp>
      <p:pic>
        <p:nvPicPr>
          <p:cNvPr id="3" name="그림 9" descr="C:/Users/thswl/AppData/Roaming/PolarisOffice/ETemp/21832_22335000/fImage117481295724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05000" y="2314575"/>
            <a:ext cx="8358505" cy="2369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365760" y="316230"/>
            <a:ext cx="366903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b="1">
                <a:latin typeface="맑은 고딕" charset="0"/>
              </a:rPr>
              <a:t>2</a:t>
            </a:r>
            <a:r>
              <a:rPr lang="en-US" altLang="ko-KR" b="1">
                <a:latin typeface="맑은 고딕" charset="0"/>
              </a:rPr>
              <a:t>. </a:t>
            </a:r>
            <a:r>
              <a:rPr lang="ko-KR" altLang="ko-KR">
                <a:latin typeface="맑은 고딕" charset="0"/>
                <a:cs typeface="NanumGothic" charset="0"/>
              </a:rPr>
              <a:t>View - login.jsp</a:t>
            </a:r>
            <a:endParaRPr lang="ko-KR" altLang="en-US">
              <a:latin typeface="맑은 고딕" charset="0"/>
              <a:cs typeface="NanumGothic" charset="0"/>
            </a:endParaRPr>
          </a:p>
        </p:txBody>
      </p:sp>
      <p:pic>
        <p:nvPicPr>
          <p:cNvPr id="3" name="그림 10" descr="C:/Users/thswl/AppData/Roaming/PolarisOffice/ETemp/21832_22335000/fImage51901132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82875" y="857250"/>
            <a:ext cx="6848475" cy="5683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365760" y="316230"/>
            <a:ext cx="366903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b="1">
                <a:latin typeface="맑은 고딕" charset="0"/>
              </a:rPr>
              <a:t>2</a:t>
            </a:r>
            <a:r>
              <a:rPr lang="en-US" altLang="ko-KR" b="1">
                <a:latin typeface="맑은 고딕" charset="0"/>
              </a:rPr>
              <a:t>. </a:t>
            </a:r>
            <a:r>
              <a:rPr lang="ko-KR" altLang="ko-KR">
                <a:latin typeface="맑은 고딕" charset="0"/>
                <a:cs typeface="NanumGothic" charset="0"/>
              </a:rPr>
              <a:t>View - signup.jsp</a:t>
            </a:r>
            <a:endParaRPr lang="ko-KR" altLang="en-US">
              <a:latin typeface="맑은 고딕" charset="0"/>
              <a:cs typeface="NanumGothic" charset="0"/>
            </a:endParaRPr>
          </a:p>
        </p:txBody>
      </p:sp>
      <p:pic>
        <p:nvPicPr>
          <p:cNvPr id="3" name="그림 11" descr="C:/Users/thswl/AppData/Roaming/PolarisOffice/ETemp/21832_22335000/fImage66553137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0500" y="1047750"/>
            <a:ext cx="6136640" cy="5541010"/>
          </a:xfrm>
          <a:prstGeom prst="rect"/>
          <a:noFill/>
        </p:spPr>
      </p:pic>
      <p:pic>
        <p:nvPicPr>
          <p:cNvPr id="4" name="그림 12" descr="C:/Users/thswl/AppData/Roaming/PolarisOffice/ETemp/21832_22335000/fImage49477138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37250" y="1063625"/>
            <a:ext cx="6003290" cy="5525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365760" y="316230"/>
            <a:ext cx="366903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b="1">
                <a:latin typeface="맑은 고딕" charset="0"/>
              </a:rPr>
              <a:t>2</a:t>
            </a:r>
            <a:r>
              <a:rPr lang="en-US" altLang="ko-KR" b="1">
                <a:latin typeface="맑은 고딕" charset="0"/>
              </a:rPr>
              <a:t>. </a:t>
            </a:r>
            <a:r>
              <a:rPr lang="ko-KR" altLang="ko-KR">
                <a:latin typeface="맑은 고딕" charset="0"/>
                <a:cs typeface="NanumGothic" charset="0"/>
              </a:rPr>
              <a:t>View - userInfo.jsp</a:t>
            </a:r>
            <a:endParaRPr lang="ko-KR" altLang="en-US">
              <a:latin typeface="맑은 고딕" charset="0"/>
              <a:cs typeface="NanumGothic" charset="0"/>
            </a:endParaRPr>
          </a:p>
        </p:txBody>
      </p:sp>
      <p:pic>
        <p:nvPicPr>
          <p:cNvPr id="3" name="그림 13" descr="C:/Users/thswl/AppData/Roaming/PolarisOffice/ETemp/21832_22335000/fImage35791139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48000" y="682625"/>
            <a:ext cx="6109335" cy="59899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5"/>
          <p:cNvSpPr txBox="1">
            <a:spLocks/>
          </p:cNvSpPr>
          <p:nvPr/>
        </p:nvSpPr>
        <p:spPr>
          <a:xfrm rot="0">
            <a:off x="365760" y="316230"/>
            <a:ext cx="527050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b="1">
                <a:latin typeface="맑은 고딕" charset="0"/>
              </a:rPr>
              <a:t>3</a:t>
            </a:r>
            <a:r>
              <a:rPr lang="en-US" altLang="ko-KR" b="1">
                <a:latin typeface="맑은 고딕" charset="0"/>
              </a:rPr>
              <a:t>. </a:t>
            </a:r>
            <a:r>
              <a:rPr lang="ko-KR" altLang="ko-KR">
                <a:latin typeface="맑은 고딕" charset="0"/>
                <a:cs typeface="NanumGothic" charset="0"/>
              </a:rPr>
              <a:t>Controller - FrontControllerServlet.java</a:t>
            </a:r>
            <a:endParaRPr lang="ko-KR" altLang="en-US">
              <a:latin typeface="맑은 고딕" charset="0"/>
              <a:cs typeface="NanumGothic" charset="0"/>
            </a:endParaRPr>
          </a:p>
        </p:txBody>
      </p:sp>
      <p:pic>
        <p:nvPicPr>
          <p:cNvPr id="3" name="그림 16" descr="C:/Users/thswl/AppData/Roaming/PolarisOffice/ETemp/21832_22335000/fImage43912142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68500" y="825500"/>
            <a:ext cx="8268335" cy="59347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5E4B0D5A5BF944590D4EC148124C6B2" ma:contentTypeVersion="2" ma:contentTypeDescription="새 문서를 만듭니다." ma:contentTypeScope="" ma:versionID="d22976d2c224bfbb9874fdfd5b8edf19">
  <xsd:schema xmlns:xsd="http://www.w3.org/2001/XMLSchema" xmlns:xs="http://www.w3.org/2001/XMLSchema" xmlns:p="http://schemas.microsoft.com/office/2006/metadata/properties" xmlns:ns3="27bbd422-5986-4791-8a72-d49b0fff2dc3" targetNamespace="http://schemas.microsoft.com/office/2006/metadata/properties" ma:root="true" ma:fieldsID="6e96c45d31bd2a36935466153e4b4764" ns3:_="">
    <xsd:import namespace="27bbd422-5986-4791-8a72-d49b0fff2d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bbd422-5986-4791-8a72-d49b0fff2d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DF098A-1184-4B10-9116-2C517840F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bbd422-5986-4791-8a72-d49b0fff2d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884670-0CD6-4611-8EA4-163FEC9E1B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A5EF7A-9A6C-4F4B-807B-4F0F9895085B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27bbd422-5986-4791-8a72-d49b0fff2dc3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46</Paragraphs>
  <Words>242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김용헌</dc:creator>
  <cp:lastModifiedBy>eunbinson</cp:lastModifiedBy>
  <dc:title>PowerPoint 프레젠테이션</dc:title>
  <cp:version>9.103.103.45589</cp:version>
  <dcterms:modified xsi:type="dcterms:W3CDTF">2022-04-17T07:17:04Z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0x01010025E4B0D5A5BF944590D4EC148124C6B2</vt:lpwstr>
  </property>
</Properties>
</file>