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5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685210341.png"></Relationship><Relationship Id="rId3" Type="http://schemas.openxmlformats.org/officeDocument/2006/relationships/image" Target="../media/fImage51901048467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17981056334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70391186500.png"></Relationship><Relationship Id="rId3" Type="http://schemas.openxmlformats.org/officeDocument/2006/relationships/image" Target="../media/fImage243441219169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3261235724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7341834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WEB 미션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application, session, request 메모리 활용 실습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 main.jsp, login.jsp</a:t>
            </a:r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3555" y="1824355"/>
            <a:ext cx="5778500" cy="2525395"/>
          </a:xfrm>
          <a:prstGeom prst="rect"/>
          <a:noFill/>
        </p:spPr>
      </p:pic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08275" y="4370705"/>
            <a:ext cx="6470650" cy="1966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2. userInfo.jsp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48100" y="1479550"/>
            <a:ext cx="4496435" cy="5296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3. guestBookWrite.jsp</a:t>
            </a:r>
            <a:endParaRPr lang="ko-KR" altLang="en-US"/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4455" y="1696085"/>
            <a:ext cx="6946265" cy="3538855"/>
          </a:xfrm>
          <a:prstGeom prst="rect"/>
          <a:noFill/>
        </p:spPr>
      </p:pic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2656205"/>
            <a:ext cx="3947795" cy="4216400"/>
          </a:xfrm>
          <a:prstGeom prst="rect"/>
          <a:noFill/>
        </p:spPr>
      </p:pic>
      <p:sp>
        <p:nvSpPr>
          <p:cNvPr id="6" name="텍스트 상자 8"/>
          <p:cNvSpPr txBox="1">
            <a:spLocks/>
          </p:cNvSpPr>
          <p:nvPr/>
        </p:nvSpPr>
        <p:spPr>
          <a:xfrm rot="0">
            <a:off x="5404485" y="6290310"/>
            <a:ext cx="260985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작성완료 결과-&gt;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4. guestBook.jsp</a:t>
            </a:r>
            <a:endParaRPr lang="ko-KR" altLang="en-US"/>
          </a:p>
        </p:txBody>
      </p:sp>
      <p:pic>
        <p:nvPicPr>
          <p:cNvPr id="4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32610" y="2256155"/>
            <a:ext cx="8533130" cy="2372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5. 화면 흐름도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9" descr="C:/Users/thswl/AppData/Roaming/PolarisOffice/ETemp/7796_10489016/fImage9473418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130" y="1324610"/>
            <a:ext cx="11886565" cy="5534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