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5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1"/>
    <p:sldId id="258" r:id="rId22"/>
    <p:sldId id="259" r:id="rId23"/>
    <p:sldId id="260" r:id="rId24"/>
    <p:sldId id="261" r:id="rId25"/>
    <p:sldId id="266" r:id="rId26"/>
    <p:sldId id="269" r:id="rId27"/>
    <p:sldId id="262" r:id="rId28"/>
    <p:sldId id="263" r:id="rId29"/>
    <p:sldId id="264" r:id="rId30"/>
    <p:sldId id="268" r:id="rId31"/>
    <p:sldId id="265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slide" Target="slides/slide9.xml"></Relationship><Relationship Id="rId29" Type="http://schemas.openxmlformats.org/officeDocument/2006/relationships/slide" Target="slides/slide10.xml"></Relationship><Relationship Id="rId30" Type="http://schemas.openxmlformats.org/officeDocument/2006/relationships/slide" Target="slides/slide11.xml"></Relationship><Relationship Id="rId31" Type="http://schemas.openxmlformats.org/officeDocument/2006/relationships/slide" Target="slides/slide12.xml"></Relationship><Relationship Id="rId32" Type="http://schemas.openxmlformats.org/officeDocument/2006/relationships/slide" Target="slides/slide13.xml"></Relationship><Relationship Id="rId33" Type="http://schemas.openxmlformats.org/officeDocument/2006/relationships/viewProps" Target="viewProps.xml"></Relationship><Relationship Id="rId34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32461319169.png"></Relationship><Relationship Id="rId3" Type="http://schemas.openxmlformats.org/officeDocument/2006/relationships/image" Target="../media/fImage29582686334.png"></Relationship><Relationship Id="rId4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28061325724.png"></Relationship><Relationship Id="rId3" Type="http://schemas.openxmlformats.org/officeDocument/2006/relationships/image" Target="../media/fImage24874696500.png"></Relationship><Relationship Id="rId4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26121409169.png"></Relationship><Relationship Id="rId3" Type="http://schemas.openxmlformats.org/officeDocument/2006/relationships/image" Target="../media/fImage91401415724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832010341.png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109031088467.png"></Relationship><Relationship Id="rId3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114851136334.png"></Relationship><Relationship Id="rId3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445113041.jpe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24901306500.png"></Relationship><Relationship Id="rId3" Type="http://schemas.openxmlformats.org/officeDocument/2006/relationships/image" Target="../media/fImage31215678467.png"></Relationship><Relationship Id="rId4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WEB 미션 #1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A014손은빈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자유주제로 화면설계하고 html작성하기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3-2.</a:t>
            </a:r>
            <a:r>
              <a:rPr lang="ko-KR" altLang="en-US"/>
              <a:t> 회원가입 페이지 HTML</a:t>
            </a:r>
            <a:endParaRPr lang="ko-KR" altLang="en-US"/>
          </a:p>
        </p:txBody>
      </p:sp>
      <p:pic>
        <p:nvPicPr>
          <p:cNvPr id="4" name="그림 5" descr="C:/Users/thswl/AppData/Roaming/PolarisOffice/ETemp/15880_17982224/fImage324613191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1150"/>
          <a:stretch>
            <a:fillRect/>
          </a:stretch>
        </p:blipFill>
        <p:spPr>
          <a:xfrm rot="0">
            <a:off x="6634480" y="3147695"/>
            <a:ext cx="4891405" cy="3702050"/>
          </a:xfrm>
          <a:prstGeom prst="rect"/>
          <a:noFill/>
        </p:spPr>
      </p:pic>
      <p:pic>
        <p:nvPicPr>
          <p:cNvPr id="5" name="그림 2" descr="C:/Users/thswl/AppData/Roaming/PolarisOffice/ETemp/15880_17982224/fImage2958268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6745" y="1691005"/>
            <a:ext cx="5996940" cy="49345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3-3.</a:t>
            </a:r>
            <a:r>
              <a:rPr lang="ko-KR" altLang="en-US"/>
              <a:t> 게시물 목록 페이지 HTML</a:t>
            </a:r>
            <a:endParaRPr lang="ko-KR" altLang="en-US"/>
          </a:p>
        </p:txBody>
      </p:sp>
      <p:pic>
        <p:nvPicPr>
          <p:cNvPr id="4" name="그림 6" descr="C:/Users/thswl/AppData/Roaming/PolarisOffice/ETemp/15880_17982224/fImage2806132572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165975" y="2598420"/>
            <a:ext cx="4379595" cy="4359275"/>
          </a:xfrm>
          <a:prstGeom prst="rect"/>
          <a:noFill/>
        </p:spPr>
      </p:pic>
      <p:pic>
        <p:nvPicPr>
          <p:cNvPr id="5" name="그림 3" descr="C:/Users/thswl/AppData/Roaming/PolarisOffice/ETemp/15880_17982224/fImage2487469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5945" y="1695450"/>
            <a:ext cx="6582410" cy="52584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3-4 캠핑장 등록 페이지 HTML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5" descr="C:/Users/thswl/AppData/Roaming/PolarisOffice/ETemp/15880_17982224/fImage62612140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7680" y="1690370"/>
            <a:ext cx="6509385" cy="5048885"/>
          </a:xfrm>
          <a:prstGeom prst="rect"/>
          <a:noFill/>
        </p:spPr>
      </p:pic>
      <p:pic>
        <p:nvPicPr>
          <p:cNvPr id="5" name="그림 6" descr="C:/Users/thswl/AppData/Roaming/PolarisOffice/ETemp/15880_17982224/fImage9140141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81495" y="1837690"/>
            <a:ext cx="4834890" cy="47351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1. 개요서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475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1. 논의한 결과(개요)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- 간단한 SNS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, 캠핑장 검색 및 등록 서비스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-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글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쓰고 공유하기,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야외 활동 및 기타 사진 공유하기,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글이나 사진을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함께 공유하기, 캠핑장 검색 및 등록하기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>
                <a:solidFill>
                  <a:srgbClr val="000000"/>
                </a:solidFill>
                <a:latin typeface="맑은 고딕" charset="0"/>
                <a:ea typeface="맑은 고딕" charset="0"/>
              </a:rPr>
              <a:t>- 주요 이야기는 공통되거나 혹은 공감가는 주제를 바탕으로 서비스 주제를 찾기 시작함.</a:t>
            </a:r>
            <a:endParaRPr lang="ko-KR" altLang="en-US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>
                <a:solidFill>
                  <a:srgbClr val="000000"/>
                </a:solidFill>
                <a:latin typeface="맑은 고딕" charset="0"/>
                <a:ea typeface="맑은 고딕" charset="0"/>
              </a:rPr>
              <a:t>- </a:t>
            </a:r>
            <a:r>
              <a:rPr lang="ko-KR">
                <a:solidFill>
                  <a:srgbClr val="000000"/>
                </a:solidFill>
                <a:latin typeface="맑은 고딕" charset="0"/>
                <a:ea typeface="맑은 고딕" charset="0"/>
              </a:rPr>
              <a:t>sns를 통한 의사소통, 익명 보장 의사소통, 오프라인의 캠핑장을 찾고 캠핑장을 등록하는 서비스에 대한 의견이 나옴.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2. UI 명세서(계획 UI 프로토타입)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첫번째,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메인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페이지(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비회원 기준 메인화면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)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두번째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, 회원가입 페이지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세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번째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.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로그인 페이지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네번째, 캠핑장 등록 페이지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3. 각자 HTML로 구현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2. 화면설계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활용툴: 피그마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1) 로그인화면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2) 회원가입화면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3) 게시물 등록과 게시물 목록보기 화면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4) 캠핑장 등록 화면</a:t>
            </a: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2-1. 로그인</a:t>
            </a:r>
            <a:endParaRPr lang="ko-KR" altLang="en-US"/>
          </a:p>
        </p:txBody>
      </p:sp>
      <p:pic>
        <p:nvPicPr>
          <p:cNvPr id="4" name="그림 1" descr="C:/Users/thswl/AppData/Roaming/PolarisOffice/ETemp/15880_17982224/fImage8320103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514725" y="1831975"/>
            <a:ext cx="5163820" cy="36302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2-2. 회원가입</a:t>
            </a:r>
            <a:endParaRPr lang="ko-KR" altLang="en-US"/>
          </a:p>
        </p:txBody>
      </p:sp>
      <p:pic>
        <p:nvPicPr>
          <p:cNvPr id="4" name="그림 2" descr="C:/Users/thswl/AppData/Roaming/PolarisOffice/ETemp/15880_17982224/fImage10903108846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490595" y="1821815"/>
            <a:ext cx="5211445" cy="35636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2-3.</a:t>
            </a:r>
            <a:r>
              <a:rPr lang="ko-KR" altLang="en-US"/>
              <a:t> 게시물 목록</a:t>
            </a:r>
            <a:r>
              <a:rPr lang="ko-KR" altLang="en-US"/>
              <a:t> </a:t>
            </a:r>
            <a:endParaRPr lang="ko-KR" altLang="en-US"/>
          </a:p>
        </p:txBody>
      </p:sp>
      <p:pic>
        <p:nvPicPr>
          <p:cNvPr id="4" name="그림 3" descr="C:/Users/thswl/AppData/Roaming/PolarisOffice/ETemp/15880_17982224/fImage11485113633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0913"/>
          <a:stretch>
            <a:fillRect/>
          </a:stretch>
        </p:blipFill>
        <p:spPr>
          <a:xfrm rot="0">
            <a:off x="3465195" y="1656715"/>
            <a:ext cx="5266690" cy="35540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2.4 캠핑장 등록</a:t>
            </a:r>
            <a:endParaRPr lang="ko-KR" altLang="en-US"/>
          </a:p>
        </p:txBody>
      </p:sp>
      <p:pic>
        <p:nvPicPr>
          <p:cNvPr id="3" name="내용 개체 틀 2" descr="C:/Users/thswl/AppData/Roaming/PolarisOffice/ETemp/15880_17982224/fImage4445113041.jpe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474720" y="1825625"/>
            <a:ext cx="5243195" cy="43516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3. *.HTML 작성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3.1 로그인 페이지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3.2 회원가입 페이지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3.3 게시물 목록 페이지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3.4 캠핑장 등록 페이지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3-1.</a:t>
            </a:r>
            <a:r>
              <a:rPr lang="ko-KR" altLang="en-US"/>
              <a:t> 로그인 페이지 HTML</a:t>
            </a:r>
            <a:endParaRPr lang="ko-KR" altLang="en-US"/>
          </a:p>
        </p:txBody>
      </p:sp>
      <p:pic>
        <p:nvPicPr>
          <p:cNvPr id="4" name="그림 4" descr="C:/Users/thswl/AppData/Roaming/PolarisOffice/ETemp/15880_17982224/fImage24901306500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0077"/>
          <a:stretch>
            <a:fillRect/>
          </a:stretch>
        </p:blipFill>
        <p:spPr>
          <a:xfrm rot="0">
            <a:off x="6425565" y="3603625"/>
            <a:ext cx="4861560" cy="3252470"/>
          </a:xfrm>
          <a:prstGeom prst="rect"/>
          <a:noFill/>
        </p:spPr>
      </p:pic>
      <p:pic>
        <p:nvPicPr>
          <p:cNvPr id="5" name="그림 1" descr="C:/Users/thswl/AppData/Roaming/PolarisOffice/ETemp/15880_17982224/fImage3121567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10"/>
          <a:stretch>
            <a:fillRect/>
          </a:stretch>
        </p:blipFill>
        <p:spPr>
          <a:xfrm rot="0">
            <a:off x="818515" y="1697355"/>
            <a:ext cx="5596255" cy="46634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13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eunbinson</dc:creator>
  <cp:lastModifiedBy>eunbinson</cp:lastModifiedBy>
  <dc:title>PowerPoint 프레젠테이션</dc:title>
  <cp:version>9.103.103.45589</cp:version>
</cp:coreProperties>
</file>