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61" r:id="rId21"/>
    <p:sldId id="258" r:id="rId22"/>
    <p:sldId id="259" r:id="rId23"/>
    <p:sldId id="265" r:id="rId24"/>
    <p:sldId id="266" r:id="rId25"/>
    <p:sldId id="267" r:id="rId26"/>
    <p:sldId id="268" r:id="rId27"/>
    <p:sldId id="264" r:id="rId28"/>
    <p:sldId id="263" r:id="rId29"/>
    <p:sldId id="262" r:id="rId30"/>
    <p:sldId id="260" r:id="rId31"/>
    <p:sldId id="26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5161613281.png"></Relationship><Relationship Id="rId3" Type="http://schemas.openxmlformats.org/officeDocument/2006/relationships/image" Target="../media/fImage17869162682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10561659961.png"></Relationship><Relationship Id="rId3" Type="http://schemas.openxmlformats.org/officeDocument/2006/relationships/image" Target="../media/fImage2700116649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2321712995.png"></Relationship><Relationship Id="rId3" Type="http://schemas.openxmlformats.org/officeDocument/2006/relationships/image" Target="../media/fImage15852172194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1381074827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023112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671148467.png"></Relationship><Relationship Id="rId3" Type="http://schemas.openxmlformats.org/officeDocument/2006/relationships/image" Target="../media/fImage6694115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438119650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634133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144143572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0761501478.png"></Relationship><Relationship Id="rId3" Type="http://schemas.openxmlformats.org/officeDocument/2006/relationships/image" Target="../media/fImage29257152935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0921536962.png"></Relationship><Relationship Id="rId3" Type="http://schemas.openxmlformats.org/officeDocument/2006/relationships/image" Target="../media/fImage23619154446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1121595705.png"></Relationship><Relationship Id="rId3" Type="http://schemas.openxmlformats.org/officeDocument/2006/relationships/image" Target="../media/fImage17577160814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JDBC 미션#2	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DAO, VO를 사용해 JDBC로 업무메서드 구현하기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6. TEST결과- LectureDAO</a:t>
            </a:r>
            <a:endParaRPr lang="ko-KR" altLang="en-US"/>
          </a:p>
        </p:txBody>
      </p:sp>
      <p:pic>
        <p:nvPicPr>
          <p:cNvPr id="4" name="그림 23" descr="C:/Users/thswl/AppData/Roaming/PolarisOffice/ETemp/19468_9841976/fImage37516161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" y="1524000"/>
            <a:ext cx="5631180" cy="5118100"/>
          </a:xfrm>
          <a:prstGeom prst="rect"/>
          <a:noFill/>
        </p:spPr>
      </p:pic>
      <p:pic>
        <p:nvPicPr>
          <p:cNvPr id="5" name="그림 24" descr="C:/Users/thswl/AppData/Roaming/PolarisOffice/ETemp/19468_9841976/fImage17869162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34380" y="2999105"/>
            <a:ext cx="6006465" cy="2153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6. TEST결과- SchoolDAO</a:t>
            </a:r>
            <a:endParaRPr lang="ko-KR" altLang="en-US"/>
          </a:p>
        </p:txBody>
      </p:sp>
      <p:pic>
        <p:nvPicPr>
          <p:cNvPr id="6" name="그림 27" descr="C:/Users/thswl/AppData/Roaming/PolarisOffice/ETemp/19468_9841976/fImage41056165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" y="1436370"/>
            <a:ext cx="4932680" cy="5240020"/>
          </a:xfrm>
          <a:prstGeom prst="rect"/>
          <a:noFill/>
        </p:spPr>
      </p:pic>
      <p:pic>
        <p:nvPicPr>
          <p:cNvPr id="7" name="그림 28" descr="C:/Users/thswl/AppData/Roaming/PolarisOffice/ETemp/19468_9841976/fImage27001166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5990" y="2727960"/>
            <a:ext cx="7068185" cy="2032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6. TEST결과- ProfessorDAO</a:t>
            </a:r>
            <a:endParaRPr lang="ko-KR" altLang="en-US"/>
          </a:p>
        </p:txBody>
      </p:sp>
      <p:pic>
        <p:nvPicPr>
          <p:cNvPr id="4" name="그림 29" descr="C:/Users/thswl/AppData/Roaming/PolarisOffice/ETemp/19468_9841976/fImage32232171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760" y="1922780"/>
            <a:ext cx="9420860" cy="4696460"/>
          </a:xfrm>
          <a:prstGeom prst="rect"/>
          <a:noFill/>
        </p:spPr>
      </p:pic>
      <p:pic>
        <p:nvPicPr>
          <p:cNvPr id="5" name="그림 30" descr="C:/Users/thswl/AppData/Roaming/PolarisOffice/ETemp/19468_9841976/fImage15852172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62195" y="3424555"/>
            <a:ext cx="7256780" cy="1495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7. 클래스 다이어그램</a:t>
            </a:r>
            <a:endParaRPr lang="ko-KR" altLang="en-US"/>
          </a:p>
        </p:txBody>
      </p:sp>
      <p:pic>
        <p:nvPicPr>
          <p:cNvPr id="4" name="그림 1" descr="C:/Users/thswl/AppData/Roaming/PolarisOffice/ETemp/19468_9841976/fImage60138107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8750" y="1697990"/>
            <a:ext cx="6790690" cy="5045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DAO공통부 </a:t>
            </a:r>
            <a:endParaRPr lang="ko-KR" altLang="en-US"/>
          </a:p>
        </p:txBody>
      </p:sp>
      <p:pic>
        <p:nvPicPr>
          <p:cNvPr id="4" name="그림 2" descr="C:/Users/thswl/AppData/Roaming/PolarisOffice/ETemp/19468_9841976/fImage2702311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2380" y="1523365"/>
            <a:ext cx="9673590" cy="3802380"/>
          </a:xfrm>
          <a:prstGeom prst="rect"/>
          <a:noFill/>
        </p:spPr>
      </p:pic>
      <p:sp>
        <p:nvSpPr>
          <p:cNvPr id="5" name="텍스트 상자 3"/>
          <p:cNvSpPr txBox="1">
            <a:spLocks/>
          </p:cNvSpPr>
          <p:nvPr/>
        </p:nvSpPr>
        <p:spPr>
          <a:xfrm rot="0">
            <a:off x="1261745" y="5732780"/>
            <a:ext cx="96526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업무 메서드를 구현할 DAO클래스를 생성할 때, 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r>
              <a:rPr lang="ko-KR" sz="1800">
                <a:latin typeface="맑은 고딕" charset="0"/>
                <a:ea typeface="맑은 고딕" charset="0"/>
              </a:rPr>
              <a:t>드라이버를 로딩하고 DBMS와 연결을 생성함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업무 분석해 쿼리 작성하기</a:t>
            </a:r>
            <a:endParaRPr lang="ko-KR" altLang="en-US"/>
          </a:p>
        </p:txBody>
      </p:sp>
      <p:pic>
        <p:nvPicPr>
          <p:cNvPr id="4" name="그림 4" descr="C:/Users/thswl/AppData/Roaming/PolarisOffice/ETemp/19468_9841976/fImage566711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5375" y="1828800"/>
            <a:ext cx="7470775" cy="972820"/>
          </a:xfrm>
          <a:prstGeom prst="rect"/>
          <a:noFill/>
        </p:spPr>
      </p:pic>
      <p:pic>
        <p:nvPicPr>
          <p:cNvPr id="5" name="그림 5" descr="C:/Users/thswl/AppData/Roaming/PolarisOffice/ETemp/19468_9841976/fImage669411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4975" y="2796540"/>
            <a:ext cx="6234430" cy="2689860"/>
          </a:xfrm>
          <a:prstGeom prst="rect"/>
          <a:noFill/>
        </p:spPr>
      </p:pic>
      <p:sp>
        <p:nvSpPr>
          <p:cNvPr id="6" name="텍스트 상자 6"/>
          <p:cNvSpPr txBox="1">
            <a:spLocks/>
          </p:cNvSpPr>
          <p:nvPr/>
        </p:nvSpPr>
        <p:spPr>
          <a:xfrm rot="0">
            <a:off x="2989580" y="5558155"/>
            <a:ext cx="62414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가변 입력값에 ‘?’를 사용함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입력값, 출력값 고려해 메서드 선언하기</a:t>
            </a:r>
            <a:endParaRPr lang="ko-KR" altLang="en-US"/>
          </a:p>
        </p:txBody>
      </p:sp>
      <p:pic>
        <p:nvPicPr>
          <p:cNvPr id="4" name="그림 9" descr="C:/Users/thswl/AppData/Roaming/PolarisOffice/ETemp/19468_9841976/fImage8438119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0320" y="2214245"/>
            <a:ext cx="9611360" cy="1210310"/>
          </a:xfrm>
          <a:prstGeom prst="rect"/>
          <a:noFill/>
        </p:spPr>
      </p:pic>
      <p:sp>
        <p:nvSpPr>
          <p:cNvPr id="5" name="텍스트 상자 10"/>
          <p:cNvSpPr txBox="1">
            <a:spLocks/>
          </p:cNvSpPr>
          <p:nvPr/>
        </p:nvSpPr>
        <p:spPr>
          <a:xfrm rot="0">
            <a:off x="3497580" y="3889375"/>
            <a:ext cx="51962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레코드 행이 다수면 출력타입은 Collection임.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레코드 헹의 속성이 다수면 VO를 사용함.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4. 인터페이스를 사용해 dbms로 쿼리 보내고 결과받기</a:t>
            </a:r>
            <a:endParaRPr lang="ko-KR" altLang="en-US"/>
          </a:p>
        </p:txBody>
      </p:sp>
      <p:pic>
        <p:nvPicPr>
          <p:cNvPr id="4" name="그림 11" descr="C:/Users/thswl/AppData/Roaming/PolarisOffice/ETemp/19468_9841976/fImage1563413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3180" y="1901190"/>
            <a:ext cx="7034530" cy="3571240"/>
          </a:xfrm>
          <a:prstGeom prst="rect"/>
          <a:noFill/>
        </p:spPr>
      </p:pic>
      <p:sp>
        <p:nvSpPr>
          <p:cNvPr id="5" name="텍스트 상자 12"/>
          <p:cNvSpPr txBox="1">
            <a:spLocks/>
          </p:cNvSpPr>
          <p:nvPr/>
        </p:nvSpPr>
        <p:spPr>
          <a:xfrm rot="0">
            <a:off x="2685415" y="5601970"/>
            <a:ext cx="6821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가변 입력값이 있으면 java.sql.PreparedStatement를,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가</a:t>
            </a:r>
            <a:r>
              <a:rPr lang="ko-KR" sz="1800">
                <a:latin typeface="맑은 고딕" charset="0"/>
                <a:ea typeface="맑은 고딕" charset="0"/>
              </a:rPr>
              <a:t>변 입력값이 없으면 java.sql.Statement를 사용함.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Java.sql.ResultSet으로 SELECT한 레코드행 데이터를 받을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5. 결과 레코드행에서 값 추출하기</a:t>
            </a:r>
            <a:endParaRPr lang="ko-KR" altLang="en-US"/>
          </a:p>
        </p:txBody>
      </p:sp>
      <p:pic>
        <p:nvPicPr>
          <p:cNvPr id="4" name="그림 13" descr="C:/Users/thswl/AppData/Roaming/PolarisOffice/ETemp/19468_9841976/fImage8144143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0595" y="1827530"/>
            <a:ext cx="7756525" cy="2324100"/>
          </a:xfrm>
          <a:prstGeom prst="rect"/>
          <a:noFill/>
        </p:spPr>
      </p:pic>
      <p:sp>
        <p:nvSpPr>
          <p:cNvPr id="5" name="텍스트 상자 14"/>
          <p:cNvSpPr txBox="1">
            <a:spLocks/>
          </p:cNvSpPr>
          <p:nvPr/>
        </p:nvSpPr>
        <p:spPr>
          <a:xfrm rot="0">
            <a:off x="2931795" y="4281170"/>
            <a:ext cx="63284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레코드의 속성별 값에 인덱스와 자료형으로 접근할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6. TEST결과-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EnrollmentDAO</a:t>
            </a:r>
            <a:endParaRPr lang="ko-KR" altLang="en-US"/>
          </a:p>
        </p:txBody>
      </p:sp>
      <p:pic>
        <p:nvPicPr>
          <p:cNvPr id="3" name="그림 16" descr="C:/Users/thswl/AppData/Roaming/PolarisOffice/ETemp/19468_9841976/fImage3407615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" y="1349375"/>
            <a:ext cx="5449570" cy="5515610"/>
          </a:xfrm>
          <a:prstGeom prst="rect"/>
          <a:noFill/>
        </p:spPr>
      </p:pic>
      <p:pic>
        <p:nvPicPr>
          <p:cNvPr id="4" name="그림 18" descr="C:/Users/thswl/AppData/Roaming/PolarisOffice/ETemp/19468_9841976/fImage29257152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35550" y="2916555"/>
            <a:ext cx="6473825" cy="274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6. TEST결과- EmployeeDAO</a:t>
            </a:r>
            <a:endParaRPr lang="ko-KR" altLang="en-US"/>
          </a:p>
        </p:txBody>
      </p:sp>
      <p:pic>
        <p:nvPicPr>
          <p:cNvPr id="4" name="그림 19" descr="C:/Users/thswl/AppData/Roaming/PolarisOffice/ETemp/19468_9841976/fImage42092153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75" y="1814195"/>
            <a:ext cx="6184900" cy="4732020"/>
          </a:xfrm>
          <a:prstGeom prst="rect"/>
          <a:noFill/>
        </p:spPr>
      </p:pic>
      <p:pic>
        <p:nvPicPr>
          <p:cNvPr id="5" name="그림 20" descr="C:/Users/thswl/AppData/Roaming/PolarisOffice/ETemp/19468_9841976/fImage23619154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5365" y="3119755"/>
            <a:ext cx="5457825" cy="24828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6. TEST결과- EmployeeDAO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1" descr="C:/Users/thswl/AppData/Roaming/PolarisOffice/ETemp/19468_9841976/fImage51112159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" y="1537970"/>
            <a:ext cx="7271385" cy="5320665"/>
          </a:xfrm>
          <a:prstGeom prst="rect"/>
          <a:noFill/>
        </p:spPr>
      </p:pic>
      <p:pic>
        <p:nvPicPr>
          <p:cNvPr id="5" name="그림 22" descr="C:/Users/thswl/AppData/Roaming/PolarisOffice/ETemp/19468_9841976/fImage17577160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78400" y="2830195"/>
            <a:ext cx="6371590" cy="1625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