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60" r:id="rId4"/>
    <p:sldId id="279" r:id="rId5"/>
    <p:sldId id="261" r:id="rId6"/>
    <p:sldId id="266" r:id="rId7"/>
    <p:sldId id="262" r:id="rId8"/>
    <p:sldId id="267" r:id="rId9"/>
    <p:sldId id="275" r:id="rId10"/>
    <p:sldId id="271" r:id="rId11"/>
    <p:sldId id="272" r:id="rId12"/>
    <p:sldId id="276" r:id="rId13"/>
    <p:sldId id="280" r:id="rId14"/>
    <p:sldId id="281" r:id="rId15"/>
    <p:sldId id="263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0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7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A580-DD70-4B5D-A6C9-1325FAFD5AB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7DF839-6FC2-4778-BE64-14956651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/>
              <a:t>코로나맵</a:t>
            </a:r>
            <a:r>
              <a:rPr lang="ko-KR" altLang="en-US" dirty="0"/>
              <a:t> 서울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DA5C0-0FC7-4F76-A583-FE7067B5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27" y="1600200"/>
            <a:ext cx="7450145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04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4000" dirty="0"/>
              <a:t>마스크 판매처 정보를 크롤링하여 데이터베이스에 저장하였습니다</a:t>
            </a:r>
            <a:r>
              <a:rPr lang="en-US" altLang="ko-KR" sz="4000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pic>
        <p:nvPicPr>
          <p:cNvPr id="6146" name="Picture 2" descr="C:\Users\CS3-20\Desktop\코로나맵서울\크롤링한 마스크 판매처 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7638"/>
            <a:ext cx="6416616" cy="51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6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err="1"/>
              <a:t>확진자</a:t>
            </a:r>
            <a:r>
              <a:rPr lang="ko-KR" altLang="en-US" dirty="0"/>
              <a:t> 정보를 크롤링하여 데이터베이스에 저장하였습니다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pic>
        <p:nvPicPr>
          <p:cNvPr id="7170" name="Picture 2" descr="C:\Users\CS3-20\Desktop\코로나맵서울\크롤링한 확진자 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3703"/>
            <a:ext cx="6480720" cy="51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6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서울시 코로나 정보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환자정보를 크롤링합니다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C:\Users\CS3-20\Desktop\KakaoTalk_20200619_082947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1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C9B3C-5206-4BD2-906D-E8C07B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환자정보와 </a:t>
            </a:r>
            <a:r>
              <a:rPr lang="ko-KR" altLang="en-US" dirty="0" err="1"/>
              <a:t>확진자동선</a:t>
            </a:r>
            <a:r>
              <a:rPr lang="ko-KR" altLang="en-US" dirty="0"/>
              <a:t> 정보를 담는 데이터베이스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678C3-A690-4DE8-9EBA-8FEC0D44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5476E-4D80-48F4-8F54-538D943D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17638"/>
            <a:ext cx="85725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2CC3E-1D3A-4927-BD6A-E3D32E44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/>
              <a:t>마스크판매처 정보와 </a:t>
            </a:r>
            <a:r>
              <a:rPr lang="ko-KR" altLang="en-US" sz="3600" dirty="0" err="1"/>
              <a:t>확진자수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완치자</a:t>
            </a:r>
            <a:r>
              <a:rPr lang="ko-KR" altLang="en-US" sz="3600" dirty="0"/>
              <a:t> 수 정보를 담는 데이터베이스 모델입니다</a:t>
            </a:r>
            <a:r>
              <a:rPr lang="en-US" altLang="ko-KR" sz="3600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4F968-3658-42B0-90F5-6BA7EED4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377C4-828E-42F1-AFF1-66E1477A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3" y="1423318"/>
            <a:ext cx="8918493" cy="54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“</a:t>
            </a:r>
            <a:r>
              <a:rPr lang="en-US" altLang="ko-KR" sz="2400" dirty="0"/>
              <a:t>Django</a:t>
            </a:r>
            <a:r>
              <a:rPr lang="ko-KR" altLang="en-US" sz="2400" dirty="0"/>
              <a:t>를 이용한 지역 </a:t>
            </a:r>
            <a:r>
              <a:rPr lang="ko-KR" altLang="en-US" sz="2400" dirty="0" err="1"/>
              <a:t>코로나맵</a:t>
            </a:r>
            <a:r>
              <a:rPr lang="ko-KR" altLang="en-US" sz="2400" dirty="0"/>
              <a:t> 제작 </a:t>
            </a:r>
            <a:r>
              <a:rPr lang="en-US" altLang="ko-KR" sz="2400" dirty="0"/>
              <a:t>Template." </a:t>
            </a:r>
            <a:r>
              <a:rPr lang="ko-KR" altLang="en-US" sz="2400" dirty="0" err="1"/>
              <a:t>깃허브</a:t>
            </a:r>
            <a:r>
              <a:rPr lang="en-US" altLang="ko-KR" sz="2400" dirty="0"/>
              <a:t>. 2020</a:t>
            </a:r>
            <a:r>
              <a:rPr lang="ko-KR" altLang="en-US" sz="2400" dirty="0"/>
              <a:t>년</a:t>
            </a:r>
            <a:r>
              <a:rPr lang="en-US" altLang="ko-KR" sz="2400" dirty="0"/>
              <a:t>03</a:t>
            </a:r>
            <a:r>
              <a:rPr lang="ko-KR" altLang="en-US" sz="2400" dirty="0"/>
              <a:t>월</a:t>
            </a:r>
            <a:r>
              <a:rPr lang="en-US" altLang="ko-KR" sz="2400" dirty="0"/>
              <a:t>26</a:t>
            </a:r>
            <a:r>
              <a:rPr lang="ko-KR" altLang="en-US" sz="2400" dirty="0"/>
              <a:t>일 수정</a:t>
            </a:r>
            <a:r>
              <a:rPr lang="en-US" altLang="ko-KR" sz="2400" dirty="0"/>
              <a:t>, 2020</a:t>
            </a:r>
            <a:r>
              <a:rPr lang="ko-KR" altLang="en-US" sz="2400" dirty="0"/>
              <a:t>년</a:t>
            </a:r>
            <a:r>
              <a:rPr lang="en-US" altLang="ko-KR" sz="2400" dirty="0"/>
              <a:t>03</a:t>
            </a:r>
            <a:r>
              <a:rPr lang="ko-KR" altLang="en-US" sz="2400" dirty="0"/>
              <a:t>월</a:t>
            </a:r>
            <a:r>
              <a:rPr lang="en-US" altLang="ko-KR" sz="2400" dirty="0"/>
              <a:t>26</a:t>
            </a:r>
            <a:r>
              <a:rPr lang="ko-KR" altLang="en-US" sz="2400" dirty="0"/>
              <a:t>일 접속</a:t>
            </a:r>
            <a:r>
              <a:rPr lang="en-US" altLang="ko-KR" sz="2400" dirty="0"/>
              <a:t>, https://github.com/nero96in/coronamap_deploy.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58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27E8-2A26-4F4F-968F-97B1FE75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599FC-B705-45FE-AFEA-E77E495E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0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기존의 어플리케이션을 템플릿 설명에 따라 수정하였습니다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파이썬 언어를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Django </a:t>
            </a:r>
            <a:r>
              <a:rPr lang="ko-KR" altLang="en-US" dirty="0"/>
              <a:t>프레임워크를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공적마스크 판매처와 현황을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선별진료소를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확진자</a:t>
            </a:r>
            <a:r>
              <a:rPr lang="ko-KR" altLang="en-US" dirty="0"/>
              <a:t> 정보와 동선정보를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0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수정내용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개발환경 설정하고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키 수정하였으며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서울시에서 제공하는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로 크롤링하고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데이터베이스를 업데이트하였습니다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5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A544C-0604-401A-ADA2-66D7AE3B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구동화면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5FF6C-0049-435D-BA2B-CD062E7F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이상은 구동화면과 구동화면에 대한 설명입니다</a:t>
            </a:r>
            <a:r>
              <a:rPr lang="en-US" altLang="ko-KR" sz="2800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5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2800" dirty="0"/>
              <a:t>페이지에 접속하면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확진자</a:t>
            </a:r>
            <a:r>
              <a:rPr lang="ko-KR" altLang="en-US" sz="2800" dirty="0"/>
              <a:t> 정보와 </a:t>
            </a:r>
            <a:r>
              <a:rPr lang="ko-KR" altLang="en-US" sz="2800" dirty="0" err="1"/>
              <a:t>완치자</a:t>
            </a:r>
            <a:r>
              <a:rPr lang="ko-KR" altLang="en-US" sz="2800" dirty="0"/>
              <a:t> 정보 및 어플리케이션에 대한 정보를 표시합니다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CS3-20\Desktop\코로나맵서울\확진자수와 완치자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95" y="1340768"/>
            <a:ext cx="6336704" cy="501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ko-KR" altLang="en-US" sz="2400" dirty="0"/>
              <a:t>원하는 지역을 검색하여 해당 지역에 대한 정보와 지도상의 위치를 확인할 수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3074" name="Picture 2" descr="C:\Users\CS3-20\Desktop\코로나맵서울\지역검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29" y="1258719"/>
            <a:ext cx="6678742" cy="53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마스크 판매처 버튼을 클릭하여 검색한 지역 내의 마스크 판매처 정보를 확인할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C:\Users\CS3-20\Desktop\코로나맵서울\마스크판매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58597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8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37301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코로나 진료소 버튼을 클릭하여 검색한 지역 내의 선별진료소 정보를 확인할 수 있습니다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 descr="C:\Users\CS3-20\Desktop\코로나맵서울\코로나 선별 진료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80" y="1340768"/>
            <a:ext cx="6469639" cy="516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/>
              <a:t>마스크판매처 정보</a:t>
            </a:r>
            <a:r>
              <a:rPr lang="en-US" altLang="ko-KR" sz="2800" dirty="0"/>
              <a:t>,  </a:t>
            </a:r>
            <a:r>
              <a:rPr lang="ko-KR" altLang="en-US" sz="2800" dirty="0" err="1"/>
              <a:t>확진자</a:t>
            </a:r>
            <a:r>
              <a:rPr lang="ko-KR" altLang="en-US" sz="2800" dirty="0"/>
              <a:t> 동선정보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확진자</a:t>
            </a:r>
            <a:r>
              <a:rPr lang="ko-KR" altLang="en-US" sz="2800" dirty="0"/>
              <a:t> 정보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확진자</a:t>
            </a:r>
            <a:r>
              <a:rPr lang="ko-KR" altLang="en-US" sz="2800" dirty="0"/>
              <a:t> 수와 </a:t>
            </a:r>
            <a:r>
              <a:rPr lang="ko-KR" altLang="en-US" sz="2800" dirty="0" err="1"/>
              <a:t>완치자</a:t>
            </a:r>
            <a:r>
              <a:rPr lang="ko-KR" altLang="en-US" sz="2800" dirty="0"/>
              <a:t> 수를 데이터베이스에 저장하였습니다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229" y="1515533"/>
            <a:ext cx="8229600" cy="522583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pic>
        <p:nvPicPr>
          <p:cNvPr id="8194" name="Picture 2" descr="C:\Users\CS3-20\Desktop\코로나맵서울\관리자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78" y="1307160"/>
            <a:ext cx="7106843" cy="56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화면 슬라이드 쇼(4:3)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코로나맵 서울</vt:lpstr>
      <vt:lpstr>1. 프로젝트 설명</vt:lpstr>
      <vt:lpstr>2. 수정내용</vt:lpstr>
      <vt:lpstr>3. 구동화면</vt:lpstr>
      <vt:lpstr>페이지에 접속하면, 확진자 정보와 완치자 정보 및 어플리케이션에 대한 정보를 표시합니다.</vt:lpstr>
      <vt:lpstr>원하는 지역을 검색하여 해당 지역에 대한 정보와 지도상의 위치를 확인할 수 있습니다.</vt:lpstr>
      <vt:lpstr>마스크 판매처 버튼을 클릭하여 검색한 지역 내의 마스크 판매처 정보를 확인할 수 있습니다.</vt:lpstr>
      <vt:lpstr>코로나 진료소 버튼을 클릭하여 검색한 지역 내의 선별진료소 정보를 확인할 수 있습니다. </vt:lpstr>
      <vt:lpstr>마스크판매처 정보,  확진자 동선정보, 확진자 정보, 확진자 수와 완치자 수를 데이터베이스에 저장하였습니다.</vt:lpstr>
      <vt:lpstr>마스크 판매처 정보를 크롤링하여 데이터베이스에 저장하였습니다.</vt:lpstr>
      <vt:lpstr>확진자 정보를 크롤링하여 데이터베이스에 저장하였습니다</vt:lpstr>
      <vt:lpstr>서울시 코로나 정보 api를 사용하여 환자정보를 크롤링합니다.</vt:lpstr>
      <vt:lpstr>환자정보와 확진자동선 정보를 담는 데이터베이스 모델입니다.</vt:lpstr>
      <vt:lpstr>마스크판매처 정보와 확진자수, 완치자 수 정보를 담는 데이터베이스 모델입니다.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코로나맵 서울</dc:title>
  <dc:creator>son EUNBIN</dc:creator>
  <cp:lastModifiedBy>son EUNBIN</cp:lastModifiedBy>
  <cp:revision>1</cp:revision>
  <dcterms:created xsi:type="dcterms:W3CDTF">2020-07-23T00:28:46Z</dcterms:created>
  <dcterms:modified xsi:type="dcterms:W3CDTF">2020-07-23T00:29:51Z</dcterms:modified>
</cp:coreProperties>
</file>