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9" r:id="rId11"/>
    <p:sldId id="275" r:id="rId12"/>
    <p:sldId id="271" r:id="rId13"/>
    <p:sldId id="272" r:id="rId14"/>
    <p:sldId id="276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0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9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4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0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7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5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A580-DD70-4B5D-A6C9-1325FAFD5AB3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B753-0602-4A89-9C03-D8B58C1BC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코로나맵</a:t>
            </a:r>
            <a:r>
              <a:rPr lang="ko-KR" altLang="en-US" dirty="0" smtClean="0"/>
              <a:t> 서울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손은빈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08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 smtClean="0"/>
              <a:t>확진자정보</a:t>
            </a:r>
            <a:endParaRPr lang="en-US" altLang="ko-KR" dirty="0" smtClean="0"/>
          </a:p>
        </p:txBody>
      </p:sp>
      <p:pic>
        <p:nvPicPr>
          <p:cNvPr id="5122" name="Picture 2" descr="C:\Users\CS3-20\Desktop\코로나맵서울\확진자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6912768" cy="552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229" y="1515533"/>
            <a:ext cx="8229600" cy="5225835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관리자페이지</a:t>
            </a:r>
            <a:endParaRPr lang="en-US" altLang="ko-KR" dirty="0" smtClean="0"/>
          </a:p>
        </p:txBody>
      </p:sp>
      <p:pic>
        <p:nvPicPr>
          <p:cNvPr id="8194" name="Picture 2" descr="C:\Users\CS3-20\Desktop\코로나맵서울\관리자페이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2397"/>
            <a:ext cx="7106843" cy="56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8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 smtClean="0"/>
              <a:t>크롤링한</a:t>
            </a:r>
            <a:r>
              <a:rPr lang="ko-KR" altLang="en-US" dirty="0" smtClean="0"/>
              <a:t> 마스크판매처 정보</a:t>
            </a:r>
            <a:endParaRPr lang="en-US" altLang="ko-KR" dirty="0" smtClean="0"/>
          </a:p>
        </p:txBody>
      </p:sp>
      <p:pic>
        <p:nvPicPr>
          <p:cNvPr id="6146" name="Picture 2" descr="C:\Users\CS3-20\Desktop\코로나맵서울\크롤링한 마스크 판매처 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60648"/>
            <a:ext cx="6704649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6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 smtClean="0"/>
              <a:t>크롤링한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정보</a:t>
            </a:r>
            <a:endParaRPr lang="en-US" altLang="ko-KR" dirty="0" smtClean="0"/>
          </a:p>
        </p:txBody>
      </p:sp>
      <p:pic>
        <p:nvPicPr>
          <p:cNvPr id="7170" name="Picture 2" descr="C:\Users\CS3-20\Desktop\코로나맵서울\크롤링한 확진자 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632"/>
            <a:ext cx="6830674" cy="542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6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/main/views.py</a:t>
            </a:r>
            <a:r>
              <a:rPr lang="ko-KR" altLang="en-US" dirty="0" smtClean="0"/>
              <a:t> 환자정보 </a:t>
            </a:r>
            <a:r>
              <a:rPr lang="ko-KR" altLang="en-US" dirty="0" err="1" smtClean="0"/>
              <a:t>크롤링코드</a:t>
            </a:r>
            <a:endParaRPr lang="ko-KR" altLang="en-US" dirty="0"/>
          </a:p>
        </p:txBody>
      </p:sp>
      <p:pic>
        <p:nvPicPr>
          <p:cNvPr id="1026" name="Picture 2" descr="C:\Users\CS3-20\Desktop\KakaoTalk_20200619_0829472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1" y="620688"/>
            <a:ext cx="7560840" cy="449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1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 smtClean="0"/>
              <a:t>“</a:t>
            </a:r>
            <a:r>
              <a:rPr lang="en-US" altLang="ko-KR" sz="2400" dirty="0"/>
              <a:t>Django</a:t>
            </a:r>
            <a:r>
              <a:rPr lang="ko-KR" altLang="en-US" sz="2400" dirty="0"/>
              <a:t>를 이용한 지역 </a:t>
            </a:r>
            <a:r>
              <a:rPr lang="ko-KR" altLang="en-US" sz="2400" dirty="0" err="1"/>
              <a:t>코로나맵</a:t>
            </a:r>
            <a:r>
              <a:rPr lang="ko-KR" altLang="en-US" sz="2400" dirty="0"/>
              <a:t> 제작 </a:t>
            </a:r>
            <a:r>
              <a:rPr lang="en-US" altLang="ko-KR" sz="2400" dirty="0"/>
              <a:t>Template." </a:t>
            </a:r>
            <a:r>
              <a:rPr lang="ko-KR" altLang="en-US" sz="2400" dirty="0" err="1"/>
              <a:t>깃허브</a:t>
            </a:r>
            <a:r>
              <a:rPr lang="en-US" altLang="ko-KR" sz="2400" dirty="0"/>
              <a:t>. 2020</a:t>
            </a:r>
            <a:r>
              <a:rPr lang="ko-KR" altLang="en-US" sz="2400" dirty="0"/>
              <a:t>년</a:t>
            </a:r>
            <a:r>
              <a:rPr lang="en-US" altLang="ko-KR" sz="2400" dirty="0"/>
              <a:t>03</a:t>
            </a:r>
            <a:r>
              <a:rPr lang="ko-KR" altLang="en-US" sz="2400" dirty="0"/>
              <a:t>월</a:t>
            </a:r>
            <a:r>
              <a:rPr lang="en-US" altLang="ko-KR" sz="2400" dirty="0"/>
              <a:t>26</a:t>
            </a:r>
            <a:r>
              <a:rPr lang="ko-KR" altLang="en-US" sz="2400" dirty="0"/>
              <a:t>일 수정</a:t>
            </a:r>
            <a:r>
              <a:rPr lang="en-US" altLang="ko-KR" sz="2400" dirty="0"/>
              <a:t>, 2020</a:t>
            </a:r>
            <a:r>
              <a:rPr lang="ko-KR" altLang="en-US" sz="2400" dirty="0"/>
              <a:t>년</a:t>
            </a:r>
            <a:r>
              <a:rPr lang="en-US" altLang="ko-KR" sz="2400" dirty="0"/>
              <a:t>03</a:t>
            </a:r>
            <a:r>
              <a:rPr lang="ko-KR" altLang="en-US" sz="2400" dirty="0"/>
              <a:t>월</a:t>
            </a:r>
            <a:r>
              <a:rPr lang="en-US" altLang="ko-KR" sz="2400" dirty="0"/>
              <a:t>26</a:t>
            </a:r>
            <a:r>
              <a:rPr lang="ko-KR" altLang="en-US" sz="2400" dirty="0"/>
              <a:t>일 접속</a:t>
            </a:r>
            <a:r>
              <a:rPr lang="en-US" altLang="ko-KR" sz="2400" dirty="0"/>
              <a:t>, https://github.com/nero96in/coronamap_deploy.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58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2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7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주제선정 이유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 설명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수정 내용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실행결</a:t>
            </a:r>
            <a:r>
              <a:rPr lang="ko-KR" altLang="en-US" dirty="0"/>
              <a:t>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426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주제선정이유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머신러닝은</a:t>
            </a:r>
            <a:r>
              <a:rPr lang="ko-KR" altLang="en-US" dirty="0" smtClean="0"/>
              <a:t> 고급프로그래밍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기초적인 프로젝트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실제 사용되는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공적마스크</a:t>
            </a:r>
            <a:r>
              <a:rPr lang="ko-KR" altLang="en-US" dirty="0" smtClean="0"/>
              <a:t> 판매처와 현황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선별진료소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확진자</a:t>
            </a:r>
            <a:r>
              <a:rPr lang="ko-KR" altLang="en-US" dirty="0" smtClean="0"/>
              <a:t> 정보와 동선정보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04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수정내용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개발환경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카카오맵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키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서울시내</a:t>
            </a:r>
            <a:r>
              <a:rPr lang="en-US" altLang="ko-KR" dirty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데이터베이스 업데이트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5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CS3-20\Desktop\코로나맵서울\확진자수와 완치자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95" y="1340768"/>
            <a:ext cx="6336704" cy="501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31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지역검</a:t>
            </a:r>
            <a:r>
              <a:rPr lang="ko-KR" altLang="en-US" dirty="0"/>
              <a:t>색</a:t>
            </a:r>
          </a:p>
        </p:txBody>
      </p:sp>
      <p:pic>
        <p:nvPicPr>
          <p:cNvPr id="3074" name="Picture 2" descr="C:\Users\CS3-20\Desktop\코로나맵서울\지역검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85" y="260648"/>
            <a:ext cx="6840760" cy="546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3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마스크판매처</a:t>
            </a:r>
            <a:endParaRPr lang="en-US" altLang="ko-KR" dirty="0" smtClean="0"/>
          </a:p>
        </p:txBody>
      </p:sp>
      <p:pic>
        <p:nvPicPr>
          <p:cNvPr id="2050" name="Picture 2" descr="C:\Users\CS3-20\Desktop\코로나맵서울\마스크판매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624736" cy="5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48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선별진료</a:t>
            </a:r>
            <a:r>
              <a:rPr lang="ko-KR" altLang="en-US" dirty="0"/>
              <a:t>소</a:t>
            </a:r>
            <a:endParaRPr lang="en-US" altLang="ko-KR" dirty="0" smtClean="0"/>
          </a:p>
        </p:txBody>
      </p:sp>
      <p:pic>
        <p:nvPicPr>
          <p:cNvPr id="4098" name="Picture 2" descr="C:\Users\CS3-20\Desktop\코로나맵서울\코로나 선별 진료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367"/>
            <a:ext cx="6984776" cy="557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화면 슬라이드 쇼(4:3)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코로나맵 서울 </vt:lpstr>
      <vt:lpstr>PowerPoint 프레젠테이션</vt:lpstr>
      <vt:lpstr>1. 주제선정이유</vt:lpstr>
      <vt:lpstr>2. 프로젝트 설명</vt:lpstr>
      <vt:lpstr>3. 수정내용</vt:lpstr>
      <vt:lpstr>4. 실행결과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참고자료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코로나맵 서울</dc:title>
  <dc:creator>CS3-20</dc:creator>
  <cp:lastModifiedBy>CS3-20</cp:lastModifiedBy>
  <cp:revision>3</cp:revision>
  <dcterms:created xsi:type="dcterms:W3CDTF">2020-06-18T23:04:12Z</dcterms:created>
  <dcterms:modified xsi:type="dcterms:W3CDTF">2020-06-18T23:34:30Z</dcterms:modified>
</cp:coreProperties>
</file>