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1" r:id="rId12"/>
  </p:sldMasterIdLst>
  <p:notesMasterIdLst>
    <p:notesMasterId r:id="rId14"/>
  </p:notesMasterIdLst>
  <p:sldIdLst>
    <p:sldId id="287" r:id="rId16"/>
    <p:sldId id="329" r:id="rId17"/>
    <p:sldId id="336" r:id="rId18"/>
    <p:sldId id="330" r:id="rId19"/>
    <p:sldId id="335" r:id="rId20"/>
    <p:sldId id="331" r:id="rId21"/>
    <p:sldId id="339" r:id="rId22"/>
    <p:sldId id="338" r:id="rId23"/>
    <p:sldId id="333" r:id="rId24"/>
    <p:sldId id="33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8">
          <p15:clr>
            <a:srgbClr val="A4A3A4"/>
          </p15:clr>
        </p15:guide>
        <p15:guide id="4" pos="3118">
          <p15:clr>
            <a:srgbClr val="A4A3A4"/>
          </p15:clr>
        </p15:guide>
        <p15:guide id="5" orient="horz" pos="2157">
          <p15:clr>
            <a:srgbClr val="A4A3A4"/>
          </p15:clr>
        </p15:guide>
        <p15:guide id="6" pos="3837">
          <p15:clr>
            <a:srgbClr val="A4A3A4"/>
          </p15:clr>
        </p15:guide>
        <p15:guide id="7" pos="383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22" y="91"/>
      </p:cViewPr>
      <p:guideLst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-3216" y="-96"/>
      </p:cViewPr>
      <p:guideLst>
        <p:guide pos="3832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3159125" y="2186305"/>
            <a:ext cx="5897880" cy="77597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4305">
                <a:solidFill>
                  <a:schemeClr val="bg1"/>
                </a:solidFill>
                <a:latin typeface="Arial" charset="0"/>
                <a:ea typeface="Arial" charset="0"/>
              </a:rPr>
              <a:t>WEBSTAGRAM</a:t>
            </a:r>
            <a:endParaRPr lang="ko-KR" altLang="en-US" sz="430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4262755" y="4081780"/>
            <a:ext cx="3677920" cy="606425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16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social network service 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160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using infinity scroll 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3521710" y="1655445"/>
            <a:ext cx="5151120" cy="3547110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2215">
                <a:latin typeface="Arial" charset="0"/>
                <a:ea typeface="Arial" charset="0"/>
              </a:rPr>
              <a:t>Nodejs web project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318125" y="3858895"/>
            <a:ext cx="1574165" cy="1270"/>
          </a:xfrm>
          <a:prstGeom prst="line">
            <a:avLst/>
          </a:prstGeom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>
            <a:off x="5769610" y="6480810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9376410" y="6292850"/>
            <a:ext cx="2815590" cy="1917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defTabSz="625246" eaLnBrk="0"/>
            <a:r>
              <a:rPr lang="en-US" altLang="ko-KR" sz="1231" dirty="0">
                <a:solidFill>
                  <a:schemeClr val="bg1"/>
                </a:solidFill>
                <a:latin typeface="Arial" charset="0"/>
                <a:ea typeface="Arial" charset="0"/>
              </a:rPr>
              <a:t>https://blog.naver.com/kingstargirl</a:t>
            </a:r>
            <a:endParaRPr lang="ko-KR" altLang="en-US" sz="1231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/>
          </p:cNvSpPr>
          <p:nvPr/>
        </p:nvSpPr>
        <p:spPr>
          <a:xfrm>
            <a:off x="1029335" y="5890260"/>
            <a:ext cx="4818380" cy="68135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460" spc="-18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백/이미지 업로드</a:t>
            </a:r>
            <a:endParaRPr lang="ko-KR" altLang="en-US" sz="246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5249545" y="2400935"/>
            <a:ext cx="1891030" cy="6121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2460" spc="-18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0 2</a:t>
            </a:r>
            <a:endParaRPr lang="ko-KR" altLang="en-US" sz="246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5249545" y="4074795"/>
            <a:ext cx="1891030" cy="6121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2460" spc="-18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0 3</a:t>
            </a:r>
            <a:endParaRPr lang="ko-KR" altLang="en-US" sz="246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106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6. 향후 개발 방향과 소스코드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28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1612900"/>
            <a:ext cx="6607810" cy="4279900"/>
          </a:xfrm>
          <a:prstGeom prst="rect">
            <a:avLst/>
          </a:prstGeom>
          <a:noFill/>
        </p:spPr>
      </p:pic>
      <p:pic>
        <p:nvPicPr>
          <p:cNvPr id="29" name="그림 10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70" y="908685"/>
            <a:ext cx="4437380" cy="5800725"/>
          </a:xfrm>
          <a:prstGeom prst="rect">
            <a:avLst/>
          </a:prstGeom>
          <a:noFill/>
        </p:spPr>
      </p:pic>
      <p:sp>
        <p:nvSpPr>
          <p:cNvPr id="30" name="도형 109"/>
          <p:cNvSpPr>
            <a:spLocks/>
          </p:cNvSpPr>
          <p:nvPr/>
        </p:nvSpPr>
        <p:spPr>
          <a:xfrm>
            <a:off x="7517765" y="71755"/>
            <a:ext cx="4818380" cy="68135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460" spc="-18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프런트/리액트리덕스 </a:t>
            </a:r>
            <a:endParaRPr lang="ko-KR" altLang="en-US" sz="246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10"/>
          <p:cNvSpPr txBox="1">
            <a:spLocks/>
          </p:cNvSpPr>
          <p:nvPr/>
        </p:nvSpPr>
        <p:spPr>
          <a:xfrm>
            <a:off x="3580130" y="1143635"/>
            <a:ext cx="5570220" cy="3226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14"/>
          <p:cNvSpPr>
            <a:spLocks/>
          </p:cNvSpPr>
          <p:nvPr/>
        </p:nvSpPr>
        <p:spPr>
          <a:xfrm>
            <a:off x="3248660" y="1270000"/>
            <a:ext cx="4816475" cy="2700020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개발 계획 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게시물 삭제 및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좋아요 추가 및 취소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팔로잉 및 언팔로우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4. 동영상 업로드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5. 게시물 검색기능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6. 해시태그 등록 및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7. 카카오, 페이스북 등 소셜로그인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5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>
            <a:spLocks/>
          </p:cNvSpPr>
          <p:nvPr/>
        </p:nvSpPr>
        <p:spPr>
          <a:xfrm>
            <a:off x="3190875" y="2247265"/>
            <a:ext cx="1891030" cy="9645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Model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84500" y="1363980"/>
            <a:ext cx="2305050" cy="230505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51730" y="1370965"/>
            <a:ext cx="2305050" cy="2305050"/>
          </a:xfrm>
          <a:prstGeom prst="ellipse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25310" y="1346835"/>
            <a:ext cx="2305050" cy="230505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9BD8B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5162550" y="2246630"/>
            <a:ext cx="1891030" cy="9645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View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7136765" y="2237740"/>
            <a:ext cx="1891030" cy="5391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Controller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3188970" y="4118610"/>
            <a:ext cx="189103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Hyunsu Nam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5163820" y="4093210"/>
            <a:ext cx="189103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Paul Kim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7138035" y="4104005"/>
            <a:ext cx="189103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Eunbin Son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1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1. 팀소개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4"/>
          <p:cNvSpPr>
            <a:spLocks/>
          </p:cNvSpPr>
          <p:nvPr/>
        </p:nvSpPr>
        <p:spPr>
          <a:xfrm>
            <a:off x="3193415" y="4618990"/>
            <a:ext cx="1891030" cy="22409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모델 설게 및 관리, 사용자 기능 설계 및 구현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5"/>
          <p:cNvSpPr>
            <a:spLocks/>
          </p:cNvSpPr>
          <p:nvPr/>
        </p:nvSpPr>
        <p:spPr>
          <a:xfrm>
            <a:off x="5166995" y="4616450"/>
            <a:ext cx="1891030" cy="22409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뷰 설계 및 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관리, 구현, 프론트 로직 관리 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6"/>
          <p:cNvSpPr>
            <a:spLocks/>
          </p:cNvSpPr>
          <p:nvPr/>
        </p:nvSpPr>
        <p:spPr>
          <a:xfrm>
            <a:off x="7262495" y="4618990"/>
            <a:ext cx="1891030" cy="22409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컨트롤러 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설게 및 구현, 인증  관리 및 구현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52395" y="1459230"/>
            <a:ext cx="7432675" cy="63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/>
          </p:cNvSpPr>
          <p:nvPr/>
        </p:nvSpPr>
        <p:spPr>
          <a:xfrm>
            <a:off x="2102485" y="1640205"/>
            <a:ext cx="8474075" cy="19888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 b="1">
                <a:solidFill>
                  <a:schemeClr val="bg1"/>
                </a:solidFill>
                <a:latin typeface="Arial" charset="0"/>
                <a:ea typeface="Arial" charset="0"/>
              </a:rPr>
              <a:t>React, express를 사용한 social networking service입니다.</a:t>
            </a:r>
            <a:endParaRPr lang="ko-KR" altLang="en-US" sz="2200" b="1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endParaRPr lang="ko-KR" altLang="en-US" sz="2000" b="1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배운 기술을 활용하여 sns서비스를 만드는 것이  이번 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프로젝트의 주제였습니다.  nodejs를 기반으로 구현하였습니다. 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최신 javascript문법과 redux, redux hook등의 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최신 기능을 적용하였습니다.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10180" y="3786505"/>
            <a:ext cx="7427595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>
            <a:spLocks/>
          </p:cNvSpPr>
          <p:nvPr/>
        </p:nvSpPr>
        <p:spPr>
          <a:xfrm>
            <a:off x="2107565" y="4590415"/>
            <a:ext cx="8474075" cy="1035685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사용자 인증 기능 및, 게시물 업로드와 코멘트 작성, 프로필 변경 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buFontTx/>
              <a:buNone/>
            </a:pPr>
            <a:r>
              <a:rPr lang="ko-KR" altLang="ko-KR" sz="2000">
                <a:solidFill>
                  <a:schemeClr val="bg1"/>
                </a:solidFill>
                <a:latin typeface="Arial" charset="0"/>
                <a:ea typeface="Arial" charset="0"/>
              </a:rPr>
              <a:t>등의 기능을 제공합니다. 또한, 제한없는 social networking service의 제공을 위하여  무한 스크롤을 기능을 제공합니다.</a:t>
            </a:r>
            <a:endParaRPr lang="ko-KR" altLang="en-US" sz="20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도형 3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2. 프로젝트 소개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>
            <a:spLocks/>
          </p:cNvSpPr>
          <p:nvPr/>
        </p:nvSpPr>
        <p:spPr>
          <a:xfrm>
            <a:off x="1946910" y="1900555"/>
            <a:ext cx="3516630" cy="462915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0 1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>
            <a:off x="2285365" y="1499870"/>
            <a:ext cx="2769870" cy="2769870"/>
          </a:xfrm>
          <a:prstGeom prst="ellipse">
            <a:avLst/>
          </a:prstGeom>
          <a:noFill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736850" y="2468245"/>
            <a:ext cx="1953895" cy="1270"/>
          </a:xfrm>
          <a:prstGeom prst="line">
            <a:avLst/>
          </a:prstGeom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1925955" y="2640330"/>
            <a:ext cx="3516630" cy="5105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MONGO DB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6957060" y="1914525"/>
            <a:ext cx="3516630" cy="462915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0 2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>
            <a:off x="7330440" y="1497330"/>
            <a:ext cx="2769870" cy="2769870"/>
          </a:xfrm>
          <a:prstGeom prst="ellipse">
            <a:avLst/>
          </a:prstGeom>
          <a:noFill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8270" y="2481580"/>
            <a:ext cx="1953895" cy="1270"/>
          </a:xfrm>
          <a:prstGeom prst="line">
            <a:avLst/>
          </a:prstGeom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/>
          </p:cNvSpPr>
          <p:nvPr/>
        </p:nvSpPr>
        <p:spPr>
          <a:xfrm>
            <a:off x="6936105" y="2636520"/>
            <a:ext cx="3516630" cy="5105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EXPRESS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7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3. 개발환경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11"/>
          <p:cNvSpPr>
            <a:spLocks/>
          </p:cNvSpPr>
          <p:nvPr/>
        </p:nvSpPr>
        <p:spPr>
          <a:xfrm>
            <a:off x="4422775" y="1917700"/>
            <a:ext cx="3516630" cy="5105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0 2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도형 12"/>
          <p:cNvSpPr>
            <a:spLocks/>
          </p:cNvSpPr>
          <p:nvPr/>
        </p:nvSpPr>
        <p:spPr>
          <a:xfrm>
            <a:off x="4796155" y="1500505"/>
            <a:ext cx="2769870" cy="2769870"/>
          </a:xfrm>
          <a:prstGeom prst="ellipse">
            <a:avLst/>
          </a:prstGeom>
          <a:noFill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36" name="도형 13"/>
          <p:cNvCxnSpPr/>
          <p:nvPr/>
        </p:nvCxnSpPr>
        <p:spPr>
          <a:xfrm>
            <a:off x="5213985" y="2484755"/>
            <a:ext cx="1980565" cy="6350"/>
          </a:xfrm>
          <a:prstGeom prst="line">
            <a:avLst/>
          </a:prstGeom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14"/>
          <p:cNvSpPr>
            <a:spLocks/>
          </p:cNvSpPr>
          <p:nvPr/>
        </p:nvSpPr>
        <p:spPr>
          <a:xfrm>
            <a:off x="4401820" y="2639695"/>
            <a:ext cx="3516630" cy="5105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72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REACT</a:t>
            </a:r>
            <a:endParaRPr lang="ko-KR" altLang="en-US" sz="172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도형 15"/>
          <p:cNvSpPr>
            <a:spLocks/>
          </p:cNvSpPr>
          <p:nvPr/>
        </p:nvSpPr>
        <p:spPr>
          <a:xfrm>
            <a:off x="1950720" y="4650740"/>
            <a:ext cx="8460740" cy="9645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도형 16"/>
          <p:cNvSpPr>
            <a:spLocks/>
          </p:cNvSpPr>
          <p:nvPr/>
        </p:nvSpPr>
        <p:spPr>
          <a:xfrm>
            <a:off x="4895215" y="4422140"/>
            <a:ext cx="2574290" cy="18154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프런트 스택으로 리액트 및 리덕스를 적용하였습니다. 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도형 17"/>
          <p:cNvSpPr>
            <a:spLocks/>
          </p:cNvSpPr>
          <p:nvPr/>
        </p:nvSpPr>
        <p:spPr>
          <a:xfrm>
            <a:off x="7334885" y="4436745"/>
            <a:ext cx="2924810" cy="13900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배운 기술을 토대로 백엔드를 구성하였습니다.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도형 18"/>
          <p:cNvSpPr>
            <a:spLocks/>
          </p:cNvSpPr>
          <p:nvPr/>
        </p:nvSpPr>
        <p:spPr>
          <a:xfrm>
            <a:off x="2515235" y="4425315"/>
            <a:ext cx="2393315" cy="18154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bg1"/>
                </a:solidFill>
                <a:latin typeface="Arial" charset="0"/>
                <a:ea typeface="Arial" charset="0"/>
              </a:rPr>
              <a:t> Mongodb 사용법을 학습하여 적용하였습니다.</a:t>
            </a: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 rot="10800000">
            <a:off x="3498215" y="1501140"/>
            <a:ext cx="819785" cy="5778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4523740" y="1184275"/>
            <a:ext cx="2932430" cy="681355"/>
          </a:xfrm>
          <a:prstGeom prst="rect">
            <a:avLst/>
          </a:prstGeom>
        </p:spPr>
        <p:txBody>
          <a:bodyPr vert="horz" wrap="non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369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USER AUTH</a:t>
            </a:r>
            <a:endParaRPr lang="ko-KR" altLang="en-US" sz="369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0800000">
            <a:off x="7643495" y="1499870"/>
            <a:ext cx="819785" cy="5778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" y="2366010"/>
            <a:ext cx="11028045" cy="1270"/>
          </a:xfrm>
          <a:prstGeom prst="line">
            <a:avLst/>
          </a:prstGeom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7380" y="304609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3890" y="370268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8170" y="434403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3625" y="2348230"/>
            <a:ext cx="3810" cy="340741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941830" y="2366010"/>
            <a:ext cx="1828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/api/users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1887220" y="3018790"/>
            <a:ext cx="193548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1912620" y="3686175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6345555" y="2386965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사용자 프로필 변경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6345555" y="3039745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인증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6342380" y="372999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로그아웃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19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4. API명세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7" name="도형 20"/>
          <p:cNvCxnSpPr/>
          <p:nvPr/>
        </p:nvCxnSpPr>
        <p:spPr>
          <a:xfrm>
            <a:off x="3625850" y="2356485"/>
            <a:ext cx="30480" cy="3399155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21"/>
          <p:cNvCxnSpPr/>
          <p:nvPr/>
        </p:nvCxnSpPr>
        <p:spPr>
          <a:xfrm flipH="1">
            <a:off x="1816100" y="2367915"/>
            <a:ext cx="60325" cy="336423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23"/>
          <p:cNvSpPr>
            <a:spLocks/>
          </p:cNvSpPr>
          <p:nvPr/>
        </p:nvSpPr>
        <p:spPr>
          <a:xfrm>
            <a:off x="3836035" y="3049905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도형 24"/>
          <p:cNvSpPr>
            <a:spLocks/>
          </p:cNvSpPr>
          <p:nvPr/>
        </p:nvSpPr>
        <p:spPr>
          <a:xfrm>
            <a:off x="3843020" y="3705225"/>
            <a:ext cx="132143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도형 25"/>
          <p:cNvSpPr>
            <a:spLocks/>
          </p:cNvSpPr>
          <p:nvPr/>
        </p:nvSpPr>
        <p:spPr>
          <a:xfrm>
            <a:off x="382460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3" name="도형 26"/>
          <p:cNvCxnSpPr/>
          <p:nvPr/>
        </p:nvCxnSpPr>
        <p:spPr>
          <a:xfrm>
            <a:off x="635635" y="5033010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7"/>
          <p:cNvCxnSpPr/>
          <p:nvPr/>
        </p:nvCxnSpPr>
        <p:spPr>
          <a:xfrm>
            <a:off x="647065" y="5730240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1"/>
          <p:cNvSpPr>
            <a:spLocks/>
          </p:cNvSpPr>
          <p:nvPr/>
        </p:nvSpPr>
        <p:spPr>
          <a:xfrm>
            <a:off x="850900" y="2371725"/>
            <a:ext cx="139890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User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도형 32"/>
          <p:cNvSpPr>
            <a:spLocks/>
          </p:cNvSpPr>
          <p:nvPr/>
        </p:nvSpPr>
        <p:spPr>
          <a:xfrm>
            <a:off x="839470" y="2990850"/>
            <a:ext cx="139890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도형 33"/>
          <p:cNvSpPr>
            <a:spLocks/>
          </p:cNvSpPr>
          <p:nvPr/>
        </p:nvSpPr>
        <p:spPr>
          <a:xfrm>
            <a:off x="6342380" y="509651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사용자 회원가입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도형 34"/>
          <p:cNvSpPr>
            <a:spLocks/>
          </p:cNvSpPr>
          <p:nvPr/>
        </p:nvSpPr>
        <p:spPr>
          <a:xfrm>
            <a:off x="6342380" y="441325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사용자 로그인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도형 35"/>
          <p:cNvCxnSpPr/>
          <p:nvPr/>
        </p:nvCxnSpPr>
        <p:spPr>
          <a:xfrm>
            <a:off x="6293485" y="2348230"/>
            <a:ext cx="3810" cy="340741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36"/>
          <p:cNvSpPr>
            <a:spLocks/>
          </p:cNvSpPr>
          <p:nvPr/>
        </p:nvSpPr>
        <p:spPr>
          <a:xfrm>
            <a:off x="486727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도형 37"/>
          <p:cNvSpPr>
            <a:spLocks/>
          </p:cNvSpPr>
          <p:nvPr/>
        </p:nvSpPr>
        <p:spPr>
          <a:xfrm>
            <a:off x="3828415" y="4370070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도형 38"/>
          <p:cNvSpPr>
            <a:spLocks/>
          </p:cNvSpPr>
          <p:nvPr/>
        </p:nvSpPr>
        <p:spPr>
          <a:xfrm>
            <a:off x="3828415" y="5017770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495744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profile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도형 40"/>
          <p:cNvSpPr>
            <a:spLocks/>
          </p:cNvSpPr>
          <p:nvPr/>
        </p:nvSpPr>
        <p:spPr>
          <a:xfrm>
            <a:off x="5011420" y="296418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도형 41"/>
          <p:cNvSpPr>
            <a:spLocks/>
          </p:cNvSpPr>
          <p:nvPr/>
        </p:nvSpPr>
        <p:spPr>
          <a:xfrm>
            <a:off x="5011420" y="3593465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logout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도형 42"/>
          <p:cNvSpPr>
            <a:spLocks/>
          </p:cNvSpPr>
          <p:nvPr/>
        </p:nvSpPr>
        <p:spPr>
          <a:xfrm>
            <a:off x="5011420" y="433070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login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43"/>
          <p:cNvSpPr>
            <a:spLocks/>
          </p:cNvSpPr>
          <p:nvPr/>
        </p:nvSpPr>
        <p:spPr>
          <a:xfrm>
            <a:off x="5029200" y="5050155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signup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44"/>
          <p:cNvSpPr>
            <a:spLocks/>
          </p:cNvSpPr>
          <p:nvPr/>
        </p:nvSpPr>
        <p:spPr>
          <a:xfrm>
            <a:off x="1905635" y="4356100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2" name="도형 45"/>
          <p:cNvSpPr>
            <a:spLocks/>
          </p:cNvSpPr>
          <p:nvPr/>
        </p:nvSpPr>
        <p:spPr>
          <a:xfrm>
            <a:off x="1941830" y="5057775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/api/auth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도형 58"/>
          <p:cNvSpPr>
            <a:spLocks/>
          </p:cNvSpPr>
          <p:nvPr/>
        </p:nvSpPr>
        <p:spPr>
          <a:xfrm rot="10800000">
            <a:off x="4366895" y="1501140"/>
            <a:ext cx="819785" cy="5778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59"/>
          <p:cNvSpPr>
            <a:spLocks/>
          </p:cNvSpPr>
          <p:nvPr/>
        </p:nvSpPr>
        <p:spPr>
          <a:xfrm>
            <a:off x="5334635" y="1215390"/>
            <a:ext cx="1500505" cy="681355"/>
          </a:xfrm>
          <a:prstGeom prst="rect">
            <a:avLst/>
          </a:prstGeom>
        </p:spPr>
        <p:txBody>
          <a:bodyPr vert="horz" wrap="non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369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369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60"/>
          <p:cNvSpPr>
            <a:spLocks/>
          </p:cNvSpPr>
          <p:nvPr/>
        </p:nvSpPr>
        <p:spPr>
          <a:xfrm rot="10800000">
            <a:off x="6991985" y="1499870"/>
            <a:ext cx="819785" cy="5778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395" tIns="56515" rIns="112395" bIns="56515" numCol="1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3" name="도형 61"/>
          <p:cNvCxnSpPr/>
          <p:nvPr/>
        </p:nvCxnSpPr>
        <p:spPr>
          <a:xfrm>
            <a:off x="609600" y="2366010"/>
            <a:ext cx="11028045" cy="1270"/>
          </a:xfrm>
          <a:prstGeom prst="line">
            <a:avLst/>
          </a:prstGeom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62"/>
          <p:cNvCxnSpPr/>
          <p:nvPr/>
        </p:nvCxnSpPr>
        <p:spPr>
          <a:xfrm>
            <a:off x="627380" y="304609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63"/>
          <p:cNvCxnSpPr/>
          <p:nvPr/>
        </p:nvCxnSpPr>
        <p:spPr>
          <a:xfrm>
            <a:off x="609600" y="369125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64"/>
          <p:cNvCxnSpPr/>
          <p:nvPr/>
        </p:nvCxnSpPr>
        <p:spPr>
          <a:xfrm>
            <a:off x="598170" y="4344035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65"/>
          <p:cNvCxnSpPr/>
          <p:nvPr/>
        </p:nvCxnSpPr>
        <p:spPr>
          <a:xfrm>
            <a:off x="4873625" y="2388870"/>
            <a:ext cx="4445" cy="405638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66"/>
          <p:cNvSpPr>
            <a:spLocks/>
          </p:cNvSpPr>
          <p:nvPr/>
        </p:nvSpPr>
        <p:spPr>
          <a:xfrm>
            <a:off x="1941830" y="2366010"/>
            <a:ext cx="1828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67"/>
          <p:cNvSpPr>
            <a:spLocks/>
          </p:cNvSpPr>
          <p:nvPr/>
        </p:nvSpPr>
        <p:spPr>
          <a:xfrm>
            <a:off x="1887220" y="3018790"/>
            <a:ext cx="193548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68"/>
          <p:cNvSpPr>
            <a:spLocks/>
          </p:cNvSpPr>
          <p:nvPr/>
        </p:nvSpPr>
        <p:spPr>
          <a:xfrm>
            <a:off x="1924050" y="3709035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69"/>
          <p:cNvSpPr>
            <a:spLocks/>
          </p:cNvSpPr>
          <p:nvPr/>
        </p:nvSpPr>
        <p:spPr>
          <a:xfrm>
            <a:off x="7286625" y="2386965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게시물 요청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70"/>
          <p:cNvSpPr>
            <a:spLocks/>
          </p:cNvSpPr>
          <p:nvPr/>
        </p:nvSpPr>
        <p:spPr>
          <a:xfrm>
            <a:off x="7286625" y="3039745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이미지 업로드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도형 71"/>
          <p:cNvSpPr>
            <a:spLocks/>
          </p:cNvSpPr>
          <p:nvPr/>
        </p:nvSpPr>
        <p:spPr>
          <a:xfrm>
            <a:off x="7283450" y="372999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게시물 생성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72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4. API명세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5" name="도형 73"/>
          <p:cNvCxnSpPr/>
          <p:nvPr/>
        </p:nvCxnSpPr>
        <p:spPr>
          <a:xfrm flipH="1">
            <a:off x="3634740" y="2374900"/>
            <a:ext cx="17145" cy="4055745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4"/>
          <p:cNvCxnSpPr/>
          <p:nvPr/>
        </p:nvCxnSpPr>
        <p:spPr>
          <a:xfrm flipH="1">
            <a:off x="1817370" y="2394585"/>
            <a:ext cx="43815" cy="4022725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76"/>
          <p:cNvSpPr>
            <a:spLocks/>
          </p:cNvSpPr>
          <p:nvPr/>
        </p:nvSpPr>
        <p:spPr>
          <a:xfrm>
            <a:off x="3790315" y="2994660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도형 77"/>
          <p:cNvSpPr>
            <a:spLocks/>
          </p:cNvSpPr>
          <p:nvPr/>
        </p:nvSpPr>
        <p:spPr>
          <a:xfrm>
            <a:off x="3792855" y="3705225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도형 78"/>
          <p:cNvSpPr>
            <a:spLocks/>
          </p:cNvSpPr>
          <p:nvPr/>
        </p:nvSpPr>
        <p:spPr>
          <a:xfrm>
            <a:off x="382460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도형 79"/>
          <p:cNvCxnSpPr/>
          <p:nvPr/>
        </p:nvCxnSpPr>
        <p:spPr>
          <a:xfrm>
            <a:off x="635635" y="5033010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80"/>
          <p:cNvCxnSpPr/>
          <p:nvPr/>
        </p:nvCxnSpPr>
        <p:spPr>
          <a:xfrm>
            <a:off x="647065" y="5730240"/>
            <a:ext cx="11027410" cy="1270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81"/>
          <p:cNvSpPr>
            <a:spLocks/>
          </p:cNvSpPr>
          <p:nvPr/>
        </p:nvSpPr>
        <p:spPr>
          <a:xfrm>
            <a:off x="850900" y="2371725"/>
            <a:ext cx="139890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도형 82"/>
          <p:cNvSpPr>
            <a:spLocks/>
          </p:cNvSpPr>
          <p:nvPr/>
        </p:nvSpPr>
        <p:spPr>
          <a:xfrm>
            <a:off x="839470" y="2990850"/>
            <a:ext cx="139890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도형 83"/>
          <p:cNvSpPr>
            <a:spLocks/>
          </p:cNvSpPr>
          <p:nvPr/>
        </p:nvSpPr>
        <p:spPr>
          <a:xfrm>
            <a:off x="7283450" y="509651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댓글 요청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도형 84"/>
          <p:cNvSpPr>
            <a:spLocks/>
          </p:cNvSpPr>
          <p:nvPr/>
        </p:nvSpPr>
        <p:spPr>
          <a:xfrm>
            <a:off x="7283450" y="4413250"/>
            <a:ext cx="3119120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댓글 생성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7" name="도형 85"/>
          <p:cNvCxnSpPr/>
          <p:nvPr/>
        </p:nvCxnSpPr>
        <p:spPr>
          <a:xfrm>
            <a:off x="7121525" y="2389505"/>
            <a:ext cx="4445" cy="4055745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86"/>
          <p:cNvSpPr>
            <a:spLocks/>
          </p:cNvSpPr>
          <p:nvPr/>
        </p:nvSpPr>
        <p:spPr>
          <a:xfrm>
            <a:off x="486727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도형 87"/>
          <p:cNvSpPr>
            <a:spLocks/>
          </p:cNvSpPr>
          <p:nvPr/>
        </p:nvSpPr>
        <p:spPr>
          <a:xfrm>
            <a:off x="3792220" y="4370070"/>
            <a:ext cx="128016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도형 88"/>
          <p:cNvSpPr>
            <a:spLocks/>
          </p:cNvSpPr>
          <p:nvPr/>
        </p:nvSpPr>
        <p:spPr>
          <a:xfrm>
            <a:off x="3792220" y="5053965"/>
            <a:ext cx="1280795" cy="6254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도형 89"/>
          <p:cNvSpPr>
            <a:spLocks/>
          </p:cNvSpPr>
          <p:nvPr/>
        </p:nvSpPr>
        <p:spPr>
          <a:xfrm>
            <a:off x="4957445" y="237109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도형 90"/>
          <p:cNvSpPr>
            <a:spLocks/>
          </p:cNvSpPr>
          <p:nvPr/>
        </p:nvSpPr>
        <p:spPr>
          <a:xfrm>
            <a:off x="5011420" y="2964180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img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도형 91"/>
          <p:cNvSpPr>
            <a:spLocks/>
          </p:cNvSpPr>
          <p:nvPr/>
        </p:nvSpPr>
        <p:spPr>
          <a:xfrm>
            <a:off x="5011420" y="3593465"/>
            <a:ext cx="10668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create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도형 92"/>
          <p:cNvSpPr>
            <a:spLocks/>
          </p:cNvSpPr>
          <p:nvPr/>
        </p:nvSpPr>
        <p:spPr>
          <a:xfrm>
            <a:off x="5011420" y="4330700"/>
            <a:ext cx="171450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comment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도형 93"/>
          <p:cNvSpPr>
            <a:spLocks/>
          </p:cNvSpPr>
          <p:nvPr/>
        </p:nvSpPr>
        <p:spPr>
          <a:xfrm>
            <a:off x="5029200" y="5050155"/>
            <a:ext cx="2002155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GetComment`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도형 94"/>
          <p:cNvSpPr>
            <a:spLocks/>
          </p:cNvSpPr>
          <p:nvPr/>
        </p:nvSpPr>
        <p:spPr>
          <a:xfrm>
            <a:off x="1905635" y="4356100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도형 95"/>
          <p:cNvSpPr>
            <a:spLocks/>
          </p:cNvSpPr>
          <p:nvPr/>
        </p:nvSpPr>
        <p:spPr>
          <a:xfrm>
            <a:off x="1941830" y="5057775"/>
            <a:ext cx="186372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8" name="도형 1"/>
          <p:cNvCxnSpPr/>
          <p:nvPr/>
        </p:nvCxnSpPr>
        <p:spPr>
          <a:xfrm>
            <a:off x="649605" y="6423025"/>
            <a:ext cx="11028045" cy="1905"/>
          </a:xfrm>
          <a:prstGeom prst="line">
            <a:avLst/>
          </a:prstGeom>
          <a:ln w="190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2"/>
          <p:cNvSpPr>
            <a:spLocks/>
          </p:cNvSpPr>
          <p:nvPr/>
        </p:nvSpPr>
        <p:spPr>
          <a:xfrm>
            <a:off x="2013585" y="5746750"/>
            <a:ext cx="1864360" cy="625475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 /api/posts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3"/>
          <p:cNvSpPr>
            <a:spLocks/>
          </p:cNvSpPr>
          <p:nvPr/>
        </p:nvSpPr>
        <p:spPr>
          <a:xfrm>
            <a:off x="3795395" y="5765800"/>
            <a:ext cx="1280795" cy="6254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POST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1" name="도형 4"/>
          <p:cNvSpPr>
            <a:spLocks/>
          </p:cNvSpPr>
          <p:nvPr/>
        </p:nvSpPr>
        <p:spPr>
          <a:xfrm>
            <a:off x="4998085" y="5784850"/>
            <a:ext cx="2002790" cy="6248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like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2" name="도형 5"/>
          <p:cNvSpPr>
            <a:spLocks/>
          </p:cNvSpPr>
          <p:nvPr/>
        </p:nvSpPr>
        <p:spPr>
          <a:xfrm>
            <a:off x="7309485" y="5762625"/>
            <a:ext cx="3119755" cy="62484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ko-KR" altLang="ko-KR" sz="2215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좋아요 등록</a:t>
            </a:r>
            <a:endParaRPr lang="ko-KR" altLang="en-US" sz="2215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379730" y="586740"/>
          <a:ext cx="5579110" cy="2457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3055"/>
                <a:gridCol w="1283335"/>
                <a:gridCol w="661670"/>
                <a:gridCol w="1193165"/>
                <a:gridCol w="974090"/>
                <a:gridCol w="1153795"/>
              </a:tblGrid>
              <a:tr h="234950">
                <a:tc>
                  <a:txBody>
                    <a:bodyPr/>
                    <a:lstStyle/>
                    <a:p>
                      <a:pPr marL="0" indent="0" algn="ctr" defTabSz="508000" latinLnBrk="0"/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API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Method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Role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Parameters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44170">
                <a:tc rowSpan="8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/api/users</a:t>
                      </a:r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/profile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post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정보 요청 (프로필)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userID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5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/api/users</a:t>
                      </a:r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/profileUpdate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5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정보 업로드 (프로필)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userID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location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거주지역 정보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birthday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생일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job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직업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profileImg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프로필 사진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/api/users</a:t>
                      </a:r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/following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팔로우 관계 생성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followingID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팔로우 하는 사용자의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/api/users</a:t>
                      </a:r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/getFollowing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팔로잉 친구 정보 요청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followerID 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팔로워 정보를 얻으려는 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6245860" y="582930"/>
          <a:ext cx="5579110" cy="4620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7340"/>
                <a:gridCol w="1082675"/>
                <a:gridCol w="720090"/>
                <a:gridCol w="1240790"/>
                <a:gridCol w="1026160"/>
                <a:gridCol w="1202055"/>
              </a:tblGrid>
              <a:tr h="234950">
                <a:tc>
                  <a:txBody>
                    <a:bodyPr/>
                    <a:lstStyle/>
                    <a:p>
                      <a:pPr marL="0" indent="0" algn="ctr" defTabSz="508000" latinLnBrk="0"/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API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Method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Role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Parameters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34315">
                <a:tc rowSpan="1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/api/auth/auth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GET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정보 인증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_id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isAdmin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관라자 여부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isAuth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인증 여부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email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이메일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name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이름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location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거주 지역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birthday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생일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job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직업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profileImg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프로필 이미지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5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following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팔로잉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/api/auth/logout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로그아웃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isAuth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인증 여부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_id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70">
                <a:tc rowSpan="5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/api/auth/login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POST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로그인/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회원가입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email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이메일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password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비밀번호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/api/auth/signup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email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이메일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name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이름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passward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비밀번호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4"/>
          <p:cNvGraphicFramePr>
            <a:graphicFrameLocks noGrp="1"/>
          </p:cNvGraphicFramePr>
          <p:nvPr/>
        </p:nvGraphicFramePr>
        <p:xfrm>
          <a:off x="380365" y="4239895"/>
          <a:ext cx="5579110" cy="2330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6865"/>
                <a:gridCol w="1082040"/>
                <a:gridCol w="706755"/>
                <a:gridCol w="1245235"/>
                <a:gridCol w="1022985"/>
                <a:gridCol w="1205230"/>
              </a:tblGrid>
              <a:tr h="234950">
                <a:tc>
                  <a:txBody>
                    <a:bodyPr/>
                    <a:lstStyle/>
                    <a:p>
                      <a:pPr marL="0" indent="0" algn="ctr" defTabSz="508000" latinLnBrk="0"/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API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Method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Role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 b="1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Parameters</a:t>
                      </a:r>
                      <a:endParaRPr lang="ko-KR" altLang="en-US" sz="1000" kern="0" b="1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/api/posts</a:t>
                      </a:r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/get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GET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게시물 정보 요청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row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/api/posts/img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POST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이미지 업로드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img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이미지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url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이미지 주소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10">
                <a:tc rowSpan="3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/api/posts/create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게시물 생성 요청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userID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게시글 작성자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content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게시글 내용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postImg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게시글 이미지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 row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/api/posts/like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defTabSz="508000" latinLnBrk="0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좋아요 정보 생성 요청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postID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해당 글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userID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사용자 id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334010" y="218440"/>
            <a:ext cx="23126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USER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82270" y="3879215"/>
            <a:ext cx="23126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POST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216650" y="212725"/>
            <a:ext cx="23126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AUTH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6730" y="-143510"/>
            <a:ext cx="231140" cy="635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07AFCEAC-79D1-48AD-9E0D-CB503EFE48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825"/>
          </a:xfrm>
          <a:prstGeom prst="rect">
            <a:avLst/>
          </a:prstGeom>
          <a:ln cap="flat"/>
        </p:spPr>
      </p:pic>
    </p:spTree>
    <p:extLst>
      <p:ext uri="{BB962C8B-B14F-4D97-AF65-F5344CB8AC3E}">
        <p14:creationId xmlns:p14="http://schemas.microsoft.com/office/powerpoint/2010/main" val="100450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826260" y="4138930"/>
            <a:ext cx="868807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29435" y="346646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29435" y="218376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26260" y="2825115"/>
            <a:ext cx="8689340" cy="635"/>
          </a:xfrm>
          <a:prstGeom prst="line">
            <a:avLst/>
          </a:prstGeom>
          <a:ln w="38100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6730" y="-143510"/>
            <a:ext cx="2305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34565" y="4254500"/>
            <a:ext cx="252031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2015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41470" y="4254500"/>
            <a:ext cx="252031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2016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28665" y="4232275"/>
            <a:ext cx="2693035" cy="46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6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2017</a:t>
            </a:r>
            <a:endParaRPr lang="ko-KR" altLang="en-US" sz="1846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495040" y="2825115"/>
            <a:ext cx="1906270" cy="12827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385435" y="1606550"/>
            <a:ext cx="2033270" cy="252222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19340" y="1569720"/>
            <a:ext cx="1565910" cy="18757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5467350" y="6838315"/>
            <a:ext cx="6097270" cy="283845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2">
                    <a:lumMod val="9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2">
                  <a:lumMod val="9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2" name="그림 100" descr="C:/Users/thswl/AppData/Roaming/PolarisOffice/ETemp/8404_24095712/fImage96030397340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05" y="411480"/>
            <a:ext cx="4817745" cy="3976370"/>
          </a:xfrm>
          <a:prstGeom prst="rect">
            <a:avLst/>
          </a:prstGeom>
          <a:noFill/>
        </p:spPr>
      </p:pic>
      <p:pic>
        <p:nvPicPr>
          <p:cNvPr id="33" name="그림 102" descr="C:/Users/thswl/AppData/Roaming/PolarisOffice/ETemp/8404_24095712/fImage1396739936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1139190"/>
            <a:ext cx="3934460" cy="5448935"/>
          </a:xfrm>
          <a:prstGeom prst="rect">
            <a:avLst/>
          </a:prstGeom>
          <a:noFill/>
        </p:spPr>
      </p:pic>
      <p:pic>
        <p:nvPicPr>
          <p:cNvPr id="34" name="그림 103" descr="C:/Users/thswl/AppData/Roaming/PolarisOffice/ETemp/8404_24095712/fImage11140400853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35" y="1864995"/>
            <a:ext cx="4678045" cy="4018915"/>
          </a:xfrm>
          <a:prstGeom prst="rect">
            <a:avLst/>
          </a:prstGeom>
          <a:noFill/>
        </p:spPr>
      </p:pic>
      <p:sp>
        <p:nvSpPr>
          <p:cNvPr id="35" name="도형 105"/>
          <p:cNvSpPr>
            <a:spLocks/>
          </p:cNvSpPr>
          <p:nvPr/>
        </p:nvSpPr>
        <p:spPr>
          <a:xfrm>
            <a:off x="1894840" y="412115"/>
            <a:ext cx="8474075" cy="45212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ko-KR" sz="2200">
                <a:solidFill>
                  <a:schemeClr val="bg1"/>
                </a:solidFill>
                <a:latin typeface="Arial" charset="0"/>
                <a:ea typeface="Arial" charset="0"/>
              </a:rPr>
              <a:t>5. 프로젝트 화면</a:t>
            </a:r>
            <a:endParaRPr lang="ko-KR" altLang="en-US" sz="22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113</Paragraphs>
  <Words>429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 Son</dc:creator>
  <cp:lastModifiedBy>Eunbin Son</cp:lastModifiedBy>
  <dc:title>fun blue report</dc:title>
  <cp:version>9.102.58.42146</cp:version>
  <dcterms:modified xsi:type="dcterms:W3CDTF">2020-12-10T22:37:14Z</dcterms:modified>
</cp:coreProperties>
</file>