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03" r:id="rId4"/>
    <p:sldId id="304" r:id="rId5"/>
    <p:sldId id="307" r:id="rId6"/>
    <p:sldId id="310" r:id="rId7"/>
    <p:sldId id="31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="" xmlns:p15="http://schemas.microsoft.com/office/powerpoint/2012/main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ED"/>
    <a:srgbClr val="008000"/>
    <a:srgbClr val="50B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04" y="-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=""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5" y="136525"/>
            <a:ext cx="1139831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yder-ide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12192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5657418" y="47053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이태훈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82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아나콘다 설치하기 </a:t>
            </a:r>
            <a:r>
              <a:rPr lang="en-US" altLang="ko-KR" sz="2400" b="1" dirty="0">
                <a:solidFill>
                  <a:srgbClr val="008000"/>
                </a:solidFill>
              </a:rPr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아나콘다 다운로드 페이지로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anaconda.com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접속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[Products – Individual Edition]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6AE5D38-8998-40B8-9D77-D36CA99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/>
          <a:stretch/>
        </p:blipFill>
        <p:spPr>
          <a:xfrm>
            <a:off x="5816956" y="2376621"/>
            <a:ext cx="5202496" cy="3249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98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82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아나콘다 설치하기 </a:t>
            </a:r>
            <a:r>
              <a:rPr lang="en-US" altLang="ko-KR" sz="2400" b="1" dirty="0">
                <a:solidFill>
                  <a:srgbClr val="008000"/>
                </a:solidFill>
              </a:rPr>
              <a:t>(2)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파이썬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버전의 아나콘다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운영체제에 맞는 설치 파일 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ABDE75E-044F-49FF-8D7B-BEED3C1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55" y="2634540"/>
            <a:ext cx="5147734" cy="25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파이썬 개발 환경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82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</a:rPr>
              <a:t>아나콘다 설치하기 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(3)</a:t>
            </a:r>
          </a:p>
          <a:p>
            <a:pPr>
              <a:buClr>
                <a:srgbClr val="008000"/>
              </a:buClr>
            </a:pP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설치 파일 실행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다운로드한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설치 파일 실행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설치 타입을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‘Just Me’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‘All Users’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B0E49BF-B345-4DA1-9411-5EDEBDD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19" y="2328535"/>
            <a:ext cx="4305125" cy="3345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75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인터프리터</a:t>
            </a:r>
            <a:r>
              <a:rPr lang="ko-KR" altLang="en-US" sz="3600" dirty="0"/>
              <a:t>와</a:t>
            </a:r>
            <a:r>
              <a:rPr lang="ko-KR" altLang="en-US" sz="3600" b="1" dirty="0"/>
              <a:t> 에디터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FD9D9529-B49D-4E9A-87BF-6CCEE89D51B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782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노트패드 설치하기 </a:t>
            </a:r>
            <a:r>
              <a:rPr lang="en-US" altLang="ko-KR" sz="2400" b="1" dirty="0">
                <a:solidFill>
                  <a:srgbClr val="008000"/>
                </a:solidFill>
              </a:rPr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설치 파일 다운로드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다운로드 페이지로 이동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링크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600" b="0" i="0" u="none" strike="noStrike" baseline="0" dirty="0">
                <a:latin typeface="TDc_SSiMyungJo 120"/>
              </a:rPr>
              <a:t>notepad-plus–plus.org/downloads/) </a:t>
            </a:r>
          </a:p>
          <a:p>
            <a:pPr marL="800100" lvl="1" indent="-342900">
              <a:buClr>
                <a:srgbClr val="008000"/>
              </a:buClr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최신 버전 찾아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&lt;Download&gt;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클릭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B117AEA-2408-4EBA-94EF-A44EA0AD8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4690"/>
            <a:ext cx="4865551" cy="31932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22751" y="1559913"/>
            <a:ext cx="3136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hlinkClick r:id="rId3"/>
              </a:rPr>
              <a:t>Spyder</a:t>
            </a:r>
            <a:r>
              <a:rPr lang="en-US" altLang="ko-KR" dirty="0" smtClean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IDE (spyder-ide.org)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89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인터프리터</a:t>
            </a:r>
            <a:r>
              <a:rPr lang="ko-KR" altLang="en-US" sz="3600" dirty="0"/>
              <a:t>와</a:t>
            </a:r>
            <a:r>
              <a:rPr lang="ko-KR" altLang="en-US" sz="3600" b="1" dirty="0"/>
              <a:t> 에디터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FD9D9529-B49D-4E9A-87BF-6CCEE89D51B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15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err="1">
                <a:solidFill>
                  <a:srgbClr val="008000"/>
                </a:solidFill>
              </a:rPr>
              <a:t>반복문</a:t>
            </a:r>
            <a:r>
              <a:rPr lang="ko-KR" altLang="en-US" sz="2400" b="1" dirty="0">
                <a:solidFill>
                  <a:srgbClr val="008000"/>
                </a:solidFill>
              </a:rPr>
              <a:t> 출력 프로그램 작성 </a:t>
            </a:r>
            <a:r>
              <a:rPr lang="en-US" altLang="ko-KR" sz="2400" b="1" dirty="0">
                <a:solidFill>
                  <a:srgbClr val="008000"/>
                </a:solidFill>
              </a:rPr>
              <a:t>(1)</a:t>
            </a: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노트패드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 다음 코드를 작성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1C72E6A-0A79-4DBF-8E82-53AF1EB8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32" y="3498238"/>
            <a:ext cx="8548336" cy="10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8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01-3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인터프리터</a:t>
            </a:r>
            <a:r>
              <a:rPr lang="ko-KR" altLang="en-US" sz="3600" dirty="0"/>
              <a:t>와</a:t>
            </a:r>
            <a:r>
              <a:rPr lang="ko-KR" altLang="en-US" sz="3600" b="1" dirty="0"/>
              <a:t> 에디터 </a:t>
            </a:r>
            <a:r>
              <a:rPr lang="ko-KR" altLang="en-US" sz="3600" dirty="0"/>
              <a:t>준비하기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FD9D9529-B49D-4E9A-87BF-6CCEE89D51B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8215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>
                <a:solidFill>
                  <a:srgbClr val="008000"/>
                </a:solidFill>
              </a:rPr>
              <a:t>노트패드</a:t>
            </a:r>
            <a:r>
              <a:rPr lang="en-US" altLang="ko-KR" sz="2400" b="1" dirty="0">
                <a:solidFill>
                  <a:srgbClr val="008000"/>
                </a:solidFill>
              </a:rPr>
              <a:t>++</a:t>
            </a:r>
            <a:r>
              <a:rPr lang="ko-KR" altLang="en-US" sz="2400" b="1" dirty="0">
                <a:solidFill>
                  <a:srgbClr val="008000"/>
                </a:solidFill>
              </a:rPr>
              <a:t>에서 프로그램 실행 </a:t>
            </a:r>
            <a:r>
              <a:rPr lang="en-US" altLang="ko-KR" sz="2400" b="1" dirty="0">
                <a:solidFill>
                  <a:srgbClr val="008000"/>
                </a:solidFill>
              </a:rPr>
              <a:t>(5)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프로그램 실행 결과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프로그램 실행 결과가 콘솔 창으로 출력됨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3D69F2-F56E-406C-AD82-DE0AA44D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29" y="2311301"/>
            <a:ext cx="4414920" cy="33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141</Words>
  <Application>Microsoft Office PowerPoint</Application>
  <PresentationFormat>사용자 지정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01-2 파이썬 개발 환경 준비하기</vt:lpstr>
      <vt:lpstr>01-2 파이썬 개발 환경 준비하기</vt:lpstr>
      <vt:lpstr>01-2 파이썬 개발 환경 준비하기</vt:lpstr>
      <vt:lpstr>01-3 인터프리터와 에디터 준비하기</vt:lpstr>
      <vt:lpstr>01-3 인터프리터와 에디터 준비하기</vt:lpstr>
      <vt:lpstr>01-3 인터프리터와 에디터 준비하기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이태훈</cp:lastModifiedBy>
  <cp:revision>85</cp:revision>
  <dcterms:created xsi:type="dcterms:W3CDTF">2020-08-05T08:09:40Z</dcterms:created>
  <dcterms:modified xsi:type="dcterms:W3CDTF">2022-11-24T09:54:41Z</dcterms:modified>
</cp:coreProperties>
</file>