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321" r:id="rId4"/>
    <p:sldId id="322" r:id="rId5"/>
    <p:sldId id="325" r:id="rId6"/>
    <p:sldId id="326" r:id="rId7"/>
    <p:sldId id="327" r:id="rId8"/>
    <p:sldId id="392" r:id="rId9"/>
    <p:sldId id="393" r:id="rId10"/>
    <p:sldId id="357" r:id="rId11"/>
    <p:sldId id="387" r:id="rId12"/>
    <p:sldId id="388" r:id="rId13"/>
    <p:sldId id="389" r:id="rId14"/>
    <p:sldId id="390" r:id="rId15"/>
    <p:sldId id="3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7" clrIdx="0">
    <p:extLst>
      <p:ext uri="{19B8F6BF-5375-455C-9EA6-DF929625EA0E}">
        <p15:presenceInfo xmlns="" xmlns:p15="http://schemas.microsoft.com/office/powerpoint/2012/main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2F0D9"/>
    <a:srgbClr val="E8F4ED"/>
    <a:srgbClr val="E7F4EC"/>
    <a:srgbClr val="50B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1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-7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1777E-6262-4EA3-A16B-F9D8D5E8E37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A5DC-6481-4059-88FA-4F2862591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=""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5" y="136525"/>
            <a:ext cx="1139831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13" name="그림 12" descr="텍스트, 책이(가) 표시된 사진&#10;&#10;자동 생성된 설명">
            <a:extLst>
              <a:ext uri="{FF2B5EF4-FFF2-40B4-BE49-F238E27FC236}">
                <a16:creationId xmlns="" xmlns:a16="http://schemas.microsoft.com/office/drawing/2014/main" id="{AB921BF5-922B-4D02-8343-ED904F2F1B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35"/>
          <a:stretch/>
        </p:blipFill>
        <p:spPr>
          <a:xfrm>
            <a:off x="10990118" y="6597406"/>
            <a:ext cx="1087582" cy="2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12192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5430208" y="485806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태 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15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부가세 출력 프로그램</a:t>
            </a:r>
            <a:r>
              <a:rPr lang="ko-KR" altLang="en-US" sz="3600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8000"/>
                </a:solidFill>
              </a:rPr>
              <a:t>제품의 </a:t>
            </a:r>
            <a:r>
              <a:rPr lang="ko-KR" altLang="en-US" sz="2400" b="1" dirty="0">
                <a:solidFill>
                  <a:srgbClr val="008000"/>
                </a:solidFill>
              </a:rPr>
              <a:t>가격에 대하여 안내할 때 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요청에 따라 부가세를 </a:t>
            </a:r>
            <a:r>
              <a:rPr lang="ko-KR" altLang="en-US" sz="2400" b="1" dirty="0">
                <a:solidFill>
                  <a:srgbClr val="008000"/>
                </a:solidFill>
              </a:rPr>
              <a:t>자동으로 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계산해주는 프로그램을 만들어보자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.</a:t>
            </a:r>
            <a:endParaRPr lang="en-US" altLang="ko-KR" sz="2400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BE0DFB-3FC3-4159-88AA-FC6D8B3A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803" y="116868"/>
            <a:ext cx="1176355" cy="1630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5A4929-05AA-4999-B9FC-F0C692C5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7" y="2793011"/>
            <a:ext cx="6237408" cy="1289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D203E7-EA74-46FC-9348-64546E069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722" y="2670348"/>
            <a:ext cx="3487529" cy="3000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8334" y="2837405"/>
            <a:ext cx="1744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서비스 가격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a=23</a:t>
            </a:r>
          </a:p>
          <a:p>
            <a:r>
              <a:rPr lang="en-US" altLang="ko-KR" dirty="0" smtClean="0"/>
              <a:t>  b =40</a:t>
            </a:r>
          </a:p>
          <a:p>
            <a:r>
              <a:rPr lang="en-US" altLang="ko-KR" dirty="0" smtClean="0"/>
              <a:t>  c=67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2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&lt;</a:t>
            </a:r>
            <a:r>
              <a:rPr lang="ko-KR" altLang="en-US" sz="3600" dirty="0" smtClean="0"/>
              <a:t>연습문제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8" y="1846514"/>
            <a:ext cx="98869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3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&lt;</a:t>
            </a:r>
            <a:r>
              <a:rPr lang="ko-KR" altLang="en-US" sz="3600" dirty="0" smtClean="0"/>
              <a:t>연습문제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1817353"/>
            <a:ext cx="98202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01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&lt;</a:t>
            </a:r>
            <a:r>
              <a:rPr lang="ko-KR" altLang="en-US" sz="3600" dirty="0" smtClean="0"/>
              <a:t>연습문제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14" y="1819442"/>
            <a:ext cx="98012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74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&lt;</a:t>
            </a:r>
            <a:r>
              <a:rPr lang="ko-KR" altLang="en-US" sz="3600" dirty="0" smtClean="0"/>
              <a:t>연습문제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53" y="1397501"/>
            <a:ext cx="9772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48" y="2792162"/>
            <a:ext cx="7480300" cy="37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73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&lt;</a:t>
            </a:r>
            <a:r>
              <a:rPr lang="ko-KR" altLang="en-US" sz="3600" dirty="0" smtClean="0"/>
              <a:t>연습문제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18" y="728579"/>
            <a:ext cx="65405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40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파이썬</a:t>
            </a:r>
            <a:r>
              <a:rPr lang="ko-KR" altLang="en-US" sz="3600" dirty="0" err="1"/>
              <a:t>을</a:t>
            </a:r>
            <a:r>
              <a:rPr lang="ko-KR" altLang="en-US" sz="3600" b="1" dirty="0"/>
              <a:t> 계산기</a:t>
            </a:r>
            <a:r>
              <a:rPr lang="ko-KR" altLang="en-US" sz="3600" dirty="0"/>
              <a:t>로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</a:rPr>
              <a:t>기본 연산자 알아보기</a:t>
            </a:r>
            <a:endParaRPr lang="en-US" altLang="ko-KR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사칙연산 외 추가 연산 가능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36F31E9-A80B-4733-8663-05C841DC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2461240"/>
            <a:ext cx="5676900" cy="30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1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파이썬</a:t>
            </a:r>
            <a:r>
              <a:rPr lang="ko-KR" altLang="en-US" sz="3600" dirty="0" err="1"/>
              <a:t>을</a:t>
            </a:r>
            <a:r>
              <a:rPr lang="ko-KR" altLang="en-US" sz="3600" b="1" dirty="0"/>
              <a:t> 계산기</a:t>
            </a:r>
            <a:r>
              <a:rPr lang="ko-KR" altLang="en-US" sz="3600" dirty="0"/>
              <a:t>로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008000"/>
                </a:solidFill>
              </a:rPr>
              <a:t>0~100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사이의 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7</a:t>
            </a:r>
            <a:r>
              <a:rPr lang="ko-KR" altLang="en-US" sz="2400" b="1" dirty="0">
                <a:solidFill>
                  <a:srgbClr val="008000"/>
                </a:solidFill>
              </a:rPr>
              <a:t>의 배수 구하기</a:t>
            </a:r>
            <a:endParaRPr lang="en-US" altLang="ko-KR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파이썬</a:t>
            </a:r>
            <a:r>
              <a:rPr lang="ko-KR" altLang="en-US" sz="3600" dirty="0" err="1"/>
              <a:t>을</a:t>
            </a:r>
            <a:r>
              <a:rPr lang="ko-KR" altLang="en-US" sz="3600" b="1" dirty="0"/>
              <a:t> 계산기</a:t>
            </a:r>
            <a:r>
              <a:rPr lang="ko-KR" altLang="en-US" sz="3600" dirty="0"/>
              <a:t>로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</a:rPr>
              <a:t>평균 나이 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소수점 </a:t>
            </a:r>
            <a:r>
              <a:rPr lang="ko-KR" altLang="en-US" sz="2400" b="1" dirty="0" err="1" smtClean="0">
                <a:solidFill>
                  <a:srgbClr val="008000"/>
                </a:solidFill>
              </a:rPr>
              <a:t>첫째자리까지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 구하기</a:t>
            </a:r>
            <a:endParaRPr lang="en-US" altLang="ko-KR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명의 사람이 있다고 가정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 부장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 과장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(45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김 대리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(33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백 대리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(39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 주임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(29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오 사원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세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="" xmlns:a16="http://schemas.microsoft.com/office/drawing/2014/main" id="{00ACB6CD-4386-45F8-ADD4-BE129FD8F48A}"/>
              </a:ext>
            </a:extLst>
          </p:cNvPr>
          <p:cNvSpPr/>
          <p:nvPr/>
        </p:nvSpPr>
        <p:spPr>
          <a:xfrm>
            <a:off x="6096000" y="2709077"/>
            <a:ext cx="4145280" cy="2450063"/>
          </a:xfrm>
          <a:prstGeom prst="roundRect">
            <a:avLst>
              <a:gd name="adj" fmla="val 1283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평균 나이 구하기 식은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600" dirty="0">
                <a:solidFill>
                  <a:schemeClr val="tx1"/>
                </a:solidFill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</a:rPr>
              <a:t>모든 사람의 나이 합</a:t>
            </a:r>
            <a:r>
              <a:rPr kumimoji="1" lang="en-US" altLang="ko-KR" sz="1600" dirty="0">
                <a:solidFill>
                  <a:schemeClr val="tx1"/>
                </a:solidFill>
              </a:rPr>
              <a:t>) / (</a:t>
            </a:r>
            <a:r>
              <a:rPr kumimoji="1" lang="ko-KR" altLang="en-US" sz="1600" dirty="0">
                <a:solidFill>
                  <a:schemeClr val="tx1"/>
                </a:solidFill>
              </a:rPr>
              <a:t>사람 수</a:t>
            </a:r>
            <a:r>
              <a:rPr kumimoji="1" lang="en-US" altLang="ko-KR" sz="1600" dirty="0">
                <a:solidFill>
                  <a:schemeClr val="tx1"/>
                </a:solidFill>
              </a:rPr>
              <a:t>)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1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파이썬</a:t>
            </a:r>
            <a:r>
              <a:rPr lang="ko-KR" altLang="en-US" sz="3600" dirty="0" err="1"/>
              <a:t>을</a:t>
            </a:r>
            <a:r>
              <a:rPr lang="ko-KR" altLang="en-US" sz="3600" b="1" dirty="0"/>
              <a:t> 계산기</a:t>
            </a:r>
            <a:r>
              <a:rPr lang="ko-KR" altLang="en-US" sz="3600" dirty="0"/>
              <a:t>로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8000"/>
                </a:solidFill>
              </a:rPr>
              <a:t>계란 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7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개를 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담을 수 있는 바구니가 있다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. 564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개의 계란을 모두 담으려면</a:t>
            </a:r>
            <a:r>
              <a:rPr lang="en-US" altLang="ko-KR" sz="2400" b="1" dirty="0">
                <a:solidFill>
                  <a:srgbClr val="008000"/>
                </a:solidFill>
              </a:rPr>
              <a:t> 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몇 개의 바구니가 필요할까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?</a:t>
            </a:r>
            <a:endParaRPr lang="en-US" altLang="ko-KR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6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파이썬</a:t>
            </a:r>
            <a:r>
              <a:rPr lang="ko-KR" altLang="en-US" sz="3600" dirty="0" err="1"/>
              <a:t>을</a:t>
            </a:r>
            <a:r>
              <a:rPr lang="ko-KR" altLang="en-US" sz="3600" b="1" dirty="0"/>
              <a:t> 계산기</a:t>
            </a:r>
            <a:r>
              <a:rPr lang="ko-KR" altLang="en-US" sz="3600" dirty="0"/>
              <a:t>로 활용하기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01227" y="1686457"/>
            <a:ext cx="9792793" cy="776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rgbClr val="008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다음 </a:t>
            </a:r>
            <a:r>
              <a:rPr lang="ko-KR" altLang="en-US" dirty="0" err="1"/>
              <a:t>변환식을</a:t>
            </a:r>
            <a:r>
              <a:rPr lang="ko-KR" altLang="en-US" dirty="0"/>
              <a:t> 활용하여 섭씨 </a:t>
            </a:r>
            <a:r>
              <a:rPr lang="en-US" altLang="ko-KR" dirty="0"/>
              <a:t>29</a:t>
            </a:r>
            <a:r>
              <a:rPr lang="ko-KR" altLang="en-US" dirty="0"/>
              <a:t>도를 화씨 온도로 변환하여 소수점 </a:t>
            </a:r>
            <a:r>
              <a:rPr lang="en-US" altLang="ko-KR" dirty="0"/>
              <a:t>2</a:t>
            </a:r>
            <a:r>
              <a:rPr lang="ko-KR" altLang="en-US" dirty="0"/>
              <a:t>자리까지 출력해보시오</a:t>
            </a:r>
            <a:r>
              <a:rPr lang="en-US" altLang="ko-KR" dirty="0"/>
              <a:t>.</a:t>
            </a:r>
          </a:p>
        </p:txBody>
      </p:sp>
      <p:pic>
        <p:nvPicPr>
          <p:cNvPr id="8" name="_x212998368" descr="EMB00001ac42b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44" y="2756373"/>
            <a:ext cx="2136220" cy="20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13003968" descr="DRW00001ac42b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51" y="2784417"/>
            <a:ext cx="1546601" cy="48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en-US" altLang="ko-KR" sz="3600" b="1" dirty="0"/>
              <a:t>19</a:t>
            </a:r>
            <a:r>
              <a:rPr lang="ko-KR" altLang="en-US" sz="3600" b="1" dirty="0"/>
              <a:t>단 곱셈표 </a:t>
            </a:r>
            <a:r>
              <a:rPr lang="ko-KR" altLang="en-US" sz="3600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</a:rPr>
              <a:t>1</a:t>
            </a:r>
            <a:r>
              <a:rPr lang="ko-KR" altLang="en-US" sz="2400" b="1" dirty="0">
                <a:solidFill>
                  <a:srgbClr val="008000"/>
                </a:solidFill>
              </a:rPr>
              <a:t>단부터 </a:t>
            </a:r>
            <a:r>
              <a:rPr lang="en-US" altLang="ko-KR" sz="2400" b="1" dirty="0">
                <a:solidFill>
                  <a:srgbClr val="008000"/>
                </a:solidFill>
              </a:rPr>
              <a:t>19</a:t>
            </a:r>
            <a:r>
              <a:rPr lang="ko-KR" altLang="en-US" sz="2400" b="1" dirty="0">
                <a:solidFill>
                  <a:srgbClr val="008000"/>
                </a:solidFill>
              </a:rPr>
              <a:t>단까지 출력하는 </a:t>
            </a:r>
            <a:r>
              <a:rPr lang="ko-KR" altLang="en-US" sz="2400" b="1" dirty="0">
                <a:solidFill>
                  <a:srgbClr val="008000"/>
                </a:solidFill>
              </a:rPr>
              <a:t>프로그램을 만들어보자</a:t>
            </a:r>
            <a:r>
              <a:rPr lang="en-US" altLang="ko-KR" sz="2400" b="1" dirty="0">
                <a:solidFill>
                  <a:srgbClr val="008000"/>
                </a:solidFill>
              </a:rPr>
              <a:t>.</a:t>
            </a:r>
            <a:endParaRPr lang="en-US" altLang="ko-KR" sz="2400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71DFB5F-7FA9-4CB9-B80E-E53E51EC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1766887"/>
            <a:ext cx="3390900" cy="33242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83" y="2378927"/>
            <a:ext cx="1759054" cy="36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2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en-US" altLang="ko-KR" sz="3600" b="1" dirty="0"/>
              <a:t>19</a:t>
            </a:r>
            <a:r>
              <a:rPr lang="ko-KR" altLang="en-US" sz="3600" b="1" dirty="0"/>
              <a:t>단 곱셈표 </a:t>
            </a:r>
            <a:r>
              <a:rPr lang="ko-KR" altLang="en-US" sz="3600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8000"/>
                </a:solidFill>
              </a:rPr>
              <a:t>분식가게를 </a:t>
            </a:r>
            <a:r>
              <a:rPr lang="ko-KR" altLang="en-US" sz="2400" b="1" dirty="0">
                <a:solidFill>
                  <a:srgbClr val="008000"/>
                </a:solidFill>
              </a:rPr>
              <a:t>시작하였다</a:t>
            </a:r>
            <a:r>
              <a:rPr lang="en-US" altLang="ko-KR" sz="2400" b="1" dirty="0">
                <a:solidFill>
                  <a:srgbClr val="008000"/>
                </a:solidFill>
              </a:rPr>
              <a:t>. </a:t>
            </a:r>
            <a:r>
              <a:rPr lang="ko-KR" altLang="en-US" sz="2400" b="1" dirty="0">
                <a:solidFill>
                  <a:srgbClr val="008000"/>
                </a:solidFill>
              </a:rPr>
              <a:t>메뉴는 떡볶이와 라면</a:t>
            </a:r>
            <a:r>
              <a:rPr lang="en-US" altLang="ko-KR" sz="2400" b="1" dirty="0">
                <a:solidFill>
                  <a:srgbClr val="008000"/>
                </a:solidFill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</a:rPr>
              <a:t>튀김이다</a:t>
            </a:r>
            <a:r>
              <a:rPr lang="en-US" altLang="ko-KR" sz="2400" b="1" dirty="0">
                <a:solidFill>
                  <a:srgbClr val="008000"/>
                </a:solidFill>
              </a:rPr>
              <a:t>. </a:t>
            </a:r>
            <a:r>
              <a:rPr lang="ko-KR" altLang="en-US" sz="2400" b="1" dirty="0">
                <a:solidFill>
                  <a:srgbClr val="008000"/>
                </a:solidFill>
              </a:rPr>
              <a:t>매일 저녁 가게를 마치면 서 정산을 한다</a:t>
            </a:r>
            <a:r>
              <a:rPr lang="en-US" altLang="ko-KR" sz="2400" b="1" dirty="0">
                <a:solidFill>
                  <a:srgbClr val="008000"/>
                </a:solidFill>
              </a:rPr>
              <a:t>. </a:t>
            </a:r>
            <a:r>
              <a:rPr lang="ko-KR" altLang="en-US" sz="2400" b="1" dirty="0">
                <a:solidFill>
                  <a:srgbClr val="008000"/>
                </a:solidFill>
              </a:rPr>
              <a:t>이때 각 </a:t>
            </a:r>
            <a:r>
              <a:rPr lang="ko-KR" altLang="en-US" sz="2400" b="1" dirty="0" err="1">
                <a:solidFill>
                  <a:srgbClr val="008000"/>
                </a:solidFill>
              </a:rPr>
              <a:t>메뉴별</a:t>
            </a:r>
            <a:r>
              <a:rPr lang="ko-KR" altLang="en-US" sz="2400" b="1" dirty="0">
                <a:solidFill>
                  <a:srgbClr val="008000"/>
                </a:solidFill>
              </a:rPr>
              <a:t> 매출과 총 매출을 정리하여 아래와 같이 출력해주는 프로그램을 만들어 보자</a:t>
            </a:r>
            <a:r>
              <a:rPr lang="en-US" altLang="ko-KR" sz="2400" b="1" dirty="0">
                <a:solidFill>
                  <a:srgbClr val="008000"/>
                </a:solidFill>
              </a:rPr>
              <a:t>. </a:t>
            </a:r>
            <a:endParaRPr lang="en-US" altLang="ko-KR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52"/>
          <a:stretch/>
        </p:blipFill>
        <p:spPr bwMode="auto">
          <a:xfrm>
            <a:off x="805638" y="3288496"/>
            <a:ext cx="7728181" cy="230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26" y="3633152"/>
            <a:ext cx="2374900" cy="161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0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02-2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en-US" altLang="ko-KR" sz="3600" b="1" dirty="0"/>
              <a:t>19</a:t>
            </a:r>
            <a:r>
              <a:rPr lang="ko-KR" altLang="en-US" sz="3600" b="1" dirty="0"/>
              <a:t>단 곱셈표 </a:t>
            </a:r>
            <a:r>
              <a:rPr lang="ko-KR" altLang="en-US" sz="3600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8000"/>
                </a:solidFill>
              </a:rPr>
              <a:t>지하철을 </a:t>
            </a:r>
            <a:r>
              <a:rPr lang="ko-KR" altLang="en-US" sz="2400" b="1" dirty="0">
                <a:solidFill>
                  <a:srgbClr val="008000"/>
                </a:solidFill>
              </a:rPr>
              <a:t>이용할 승객에게 표를 판매하는 자판기를 만들어보자</a:t>
            </a:r>
            <a:r>
              <a:rPr lang="en-US" altLang="ko-KR" sz="2400" b="1" dirty="0">
                <a:solidFill>
                  <a:srgbClr val="008000"/>
                </a:solidFill>
              </a:rPr>
              <a:t>. </a:t>
            </a:r>
            <a:r>
              <a:rPr lang="ko-KR" altLang="en-US" sz="2400" b="1" dirty="0">
                <a:solidFill>
                  <a:srgbClr val="008000"/>
                </a:solidFill>
              </a:rPr>
              <a:t>승객이 먼저 돈을 넣으면</a:t>
            </a:r>
            <a:r>
              <a:rPr lang="en-US" altLang="ko-KR" sz="2400" b="1" dirty="0">
                <a:solidFill>
                  <a:srgbClr val="008000"/>
                </a:solidFill>
              </a:rPr>
              <a:t>, </a:t>
            </a:r>
            <a:r>
              <a:rPr lang="ko-KR" altLang="en-US" sz="2400" b="1" dirty="0">
                <a:solidFill>
                  <a:srgbClr val="008000"/>
                </a:solidFill>
              </a:rPr>
              <a:t>구간별로 표 의 수량을 </a:t>
            </a:r>
            <a:r>
              <a:rPr lang="ko-KR" altLang="en-US" sz="2400" b="1" dirty="0" err="1">
                <a:solidFill>
                  <a:srgbClr val="008000"/>
                </a:solidFill>
              </a:rPr>
              <a:t>입력받는다</a:t>
            </a:r>
            <a:r>
              <a:rPr lang="en-US" altLang="ko-KR" sz="2400" b="1" dirty="0">
                <a:solidFill>
                  <a:srgbClr val="008000"/>
                </a:solidFill>
              </a:rPr>
              <a:t>. </a:t>
            </a:r>
            <a:r>
              <a:rPr lang="ko-KR" altLang="en-US" sz="2400" b="1" dirty="0">
                <a:solidFill>
                  <a:srgbClr val="008000"/>
                </a:solidFill>
              </a:rPr>
              <a:t>표 가격을 제외한 거스름돈을 먼저 화면에 출력하고</a:t>
            </a:r>
            <a:r>
              <a:rPr lang="en-US" altLang="ko-KR" sz="2400" b="1" dirty="0">
                <a:solidFill>
                  <a:srgbClr val="008000"/>
                </a:solidFill>
              </a:rPr>
              <a:t>, 1000</a:t>
            </a:r>
            <a:r>
              <a:rPr lang="ko-KR" altLang="en-US" sz="2400" b="1" dirty="0">
                <a:solidFill>
                  <a:srgbClr val="008000"/>
                </a:solidFill>
              </a:rPr>
              <a:t>원 지폐와 </a:t>
            </a:r>
            <a:r>
              <a:rPr lang="en-US" altLang="ko-KR" sz="2400" b="1" dirty="0">
                <a:solidFill>
                  <a:srgbClr val="008000"/>
                </a:solidFill>
              </a:rPr>
              <a:t>100</a:t>
            </a:r>
            <a:r>
              <a:rPr lang="ko-KR" altLang="en-US" sz="2400" b="1" dirty="0">
                <a:solidFill>
                  <a:srgbClr val="008000"/>
                </a:solidFill>
              </a:rPr>
              <a:t>원 동 전만을 사용하여 반환하도록 한다</a:t>
            </a:r>
            <a:r>
              <a:rPr lang="en-US" altLang="ko-KR" sz="2400" b="1" dirty="0">
                <a:solidFill>
                  <a:srgbClr val="008000"/>
                </a:solidFill>
              </a:rPr>
              <a:t>.</a:t>
            </a:r>
            <a:endParaRPr lang="en-US" altLang="ko-KR" sz="2400" b="1" dirty="0">
              <a:solidFill>
                <a:srgbClr val="008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51" y="3485589"/>
            <a:ext cx="4848105" cy="17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58" y="3634670"/>
            <a:ext cx="1872145" cy="163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0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271</Words>
  <Application>Microsoft Office PowerPoint</Application>
  <PresentationFormat>사용자 지정</PresentationFormat>
  <Paragraphs>43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02-1 파이썬을 계산기로 활용하기</vt:lpstr>
      <vt:lpstr>02-1 파이썬을 계산기로 활용하기</vt:lpstr>
      <vt:lpstr>02-1 파이썬을 계산기로 활용하기</vt:lpstr>
      <vt:lpstr>02-1 파이썬을 계산기로 활용하기</vt:lpstr>
      <vt:lpstr>02-1 파이썬을 계산기로 활용하기</vt:lpstr>
      <vt:lpstr>02-2 19단 곱셈표 출력하기</vt:lpstr>
      <vt:lpstr>02-2 19단 곱셈표 출력하기</vt:lpstr>
      <vt:lpstr>02-2 19단 곱셈표 출력하기</vt:lpstr>
      <vt:lpstr>02-3 부가세 출력 프로그램 만들기</vt:lpstr>
      <vt:lpstr>&lt;연습문제&gt;</vt:lpstr>
      <vt:lpstr>&lt;연습문제&gt;</vt:lpstr>
      <vt:lpstr>&lt;연습문제&gt;</vt:lpstr>
      <vt:lpstr>&lt;연습문제&gt;</vt:lpstr>
      <vt:lpstr>&lt;연습문제&gt;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이태훈</cp:lastModifiedBy>
  <cp:revision>205</cp:revision>
  <dcterms:created xsi:type="dcterms:W3CDTF">2020-08-05T08:09:40Z</dcterms:created>
  <dcterms:modified xsi:type="dcterms:W3CDTF">2022-11-24T10:37:06Z</dcterms:modified>
</cp:coreProperties>
</file>