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:p15="http://schemas.microsoft.com/office/powerpoint/2012/main" xmlns="" userId="sgwoo" providerId="None"/>
      </p:ext>
    </p:extLst>
  </p:cmAuthor>
  <p:cmAuthor id="2" name="오 정민" initials="오정" lastIdx="1" clrIdx="1">
    <p:extLst>
      <p:ext uri="{19B8F6BF-5375-455C-9EA6-DF929625EA0E}">
        <p15:presenceInfo xmlns:p15="http://schemas.microsoft.com/office/powerpoint/2012/main" xmlns="" userId="7af117258d4444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869"/>
    <a:srgbClr val="E7F4EC"/>
    <a:srgbClr val="E8F4E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-76" y="-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음식, 그리기이(가) 표시된 사진&#10;&#10;자동 생성된 설명">
            <a:extLst>
              <a:ext uri="{FF2B5EF4-FFF2-40B4-BE49-F238E27FC236}">
                <a16:creationId xmlns:a16="http://schemas.microsoft.com/office/drawing/2014/main" xmlns="" id="{3E0A9214-92E7-4FCF-9846-5AA2475854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5" y="136525"/>
            <a:ext cx="1139831" cy="2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4E4AE2-4A82-4D24-9CDE-6C9C75BB2C64}"/>
              </a:ext>
            </a:extLst>
          </p:cNvPr>
          <p:cNvSpPr txBox="1"/>
          <p:nvPr/>
        </p:nvSpPr>
        <p:spPr>
          <a:xfrm>
            <a:off x="0" y="2459504"/>
            <a:ext cx="121920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6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endParaRPr kumimoji="0" lang="en-US" altLang="ko-KR" sz="6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algn="ctr"/>
            <a:r>
              <a:rPr kumimoji="0" lang="ko-KR" altLang="en-US" sz="5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생활 프로그래밍</a:t>
            </a:r>
            <a:endParaRPr lang="ko-KR" altLang="en-US" sz="5600" dirty="0"/>
          </a:p>
        </p:txBody>
      </p:sp>
      <p:sp>
        <p:nvSpPr>
          <p:cNvPr id="2" name="TextBox 1"/>
          <p:cNvSpPr txBox="1"/>
          <p:nvPr/>
        </p:nvSpPr>
        <p:spPr>
          <a:xfrm>
            <a:off x="5614737" y="4834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이태훈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1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03-1 </a:t>
            </a:r>
            <a:r>
              <a:rPr kumimoji="1" lang="ko-KR" altLang="en-US" sz="2000" dirty="0"/>
              <a:t>파일 </a:t>
            </a:r>
            <a:r>
              <a:rPr kumimoji="1" lang="ko-KR" altLang="en-US" sz="2000"/>
              <a:t>입출력 연습하기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539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메모장 </a:t>
            </a:r>
            <a:r>
              <a:rPr lang="ko-KR" altLang="en-US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프로그램을 만들어보자</a:t>
            </a:r>
            <a:r>
              <a:rPr lang="en-US" altLang="ko-KR" sz="2400" b="1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31" y="2375984"/>
            <a:ext cx="3780257" cy="394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05" y="1438506"/>
            <a:ext cx="3314545" cy="497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20</Words>
  <Application>Microsoft Office PowerPoint</Application>
  <PresentationFormat>사용자 지정</PresentationFormat>
  <Paragraphs>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03-1 파일 입출력 연습하기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이태훈</cp:lastModifiedBy>
  <cp:revision>378</cp:revision>
  <dcterms:created xsi:type="dcterms:W3CDTF">2020-08-05T08:09:40Z</dcterms:created>
  <dcterms:modified xsi:type="dcterms:W3CDTF">2022-11-24T11:25:52Z</dcterms:modified>
</cp:coreProperties>
</file>