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374" r:id="rId2"/>
    <p:sldId id="349" r:id="rId3"/>
    <p:sldId id="379" r:id="rId4"/>
    <p:sldId id="377" r:id="rId5"/>
    <p:sldId id="380" r:id="rId6"/>
    <p:sldId id="381" r:id="rId7"/>
    <p:sldId id="382" r:id="rId8"/>
    <p:sldId id="383" r:id="rId9"/>
    <p:sldId id="371" r:id="rId10"/>
    <p:sldId id="370" r:id="rId11"/>
    <p:sldId id="362" r:id="rId12"/>
    <p:sldId id="262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DB4"/>
    <a:srgbClr val="15B8DE"/>
    <a:srgbClr val="5535DD"/>
    <a:srgbClr val="2BA7DE"/>
    <a:srgbClr val="D1187E"/>
    <a:srgbClr val="1755DE"/>
    <a:srgbClr val="E81C8E"/>
    <a:srgbClr val="9D05DE"/>
    <a:srgbClr val="3378DE"/>
    <a:srgbClr val="1F7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44629-82BE-4C74-AF9F-FB7EB828D80D}" v="946" dt="2022-01-20T09:37:44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3829" autoAdjust="0"/>
  </p:normalViewPr>
  <p:slideViewPr>
    <p:cSldViewPr snapToGrid="0" snapToObjects="1">
      <p:cViewPr varScale="1">
        <p:scale>
          <a:sx n="72" d="100"/>
          <a:sy n="72" d="100"/>
        </p:scale>
        <p:origin x="66" y="4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의현" userId="ee305d48-0e86-4615-9cb7-50a6173f12a9" providerId="ADAL" clId="{40FC956E-EA6D-4741-9508-A23FF5771D30}"/>
    <pc:docChg chg="undo redo custSel addSld delSld modSld">
      <pc:chgData name="의현" userId="ee305d48-0e86-4615-9cb7-50a6173f12a9" providerId="ADAL" clId="{40FC956E-EA6D-4741-9508-A23FF5771D30}" dt="2022-01-09T15:28:18.325" v="2201" actId="20577"/>
      <pc:docMkLst>
        <pc:docMk/>
      </pc:docMkLst>
      <pc:sldChg chg="modSp mod">
        <pc:chgData name="의현" userId="ee305d48-0e86-4615-9cb7-50a6173f12a9" providerId="ADAL" clId="{40FC956E-EA6D-4741-9508-A23FF5771D30}" dt="2022-01-09T07:04:46.301" v="557" actId="20577"/>
        <pc:sldMkLst>
          <pc:docMk/>
          <pc:sldMk cId="1686525908" sldId="344"/>
        </pc:sldMkLst>
        <pc:spChg chg="mod">
          <ac:chgData name="의현" userId="ee305d48-0e86-4615-9cb7-50a6173f12a9" providerId="ADAL" clId="{40FC956E-EA6D-4741-9508-A23FF5771D30}" dt="2022-01-09T07:04:46.301" v="557" actId="20577"/>
          <ac:spMkLst>
            <pc:docMk/>
            <pc:sldMk cId="1686525908" sldId="344"/>
            <ac:spMk id="2" creationId="{A3751BC4-6741-7845-BBD6-E1DE85D2AA06}"/>
          </ac:spMkLst>
        </pc:spChg>
        <pc:spChg chg="mod">
          <ac:chgData name="의현" userId="ee305d48-0e86-4615-9cb7-50a6173f12a9" providerId="ADAL" clId="{40FC956E-EA6D-4741-9508-A23FF5771D30}" dt="2022-01-09T06:33:58.658" v="128"/>
          <ac:spMkLst>
            <pc:docMk/>
            <pc:sldMk cId="1686525908" sldId="344"/>
            <ac:spMk id="3" creationId="{C7453DC5-EB70-D144-BA70-28BE5997C462}"/>
          </ac:spMkLst>
        </pc:spChg>
        <pc:spChg chg="mod">
          <ac:chgData name="의현" userId="ee305d48-0e86-4615-9cb7-50a6173f12a9" providerId="ADAL" clId="{40FC956E-EA6D-4741-9508-A23FF5771D30}" dt="2022-01-09T06:34:09.476" v="159"/>
          <ac:spMkLst>
            <pc:docMk/>
            <pc:sldMk cId="1686525908" sldId="344"/>
            <ac:spMk id="4" creationId="{B634E193-D9BA-5843-B098-2A4EAB2DB917}"/>
          </ac:spMkLst>
        </pc:spChg>
      </pc:sldChg>
      <pc:sldChg chg="modSp mod">
        <pc:chgData name="의현" userId="ee305d48-0e86-4615-9cb7-50a6173f12a9" providerId="ADAL" clId="{40FC956E-EA6D-4741-9508-A23FF5771D30}" dt="2022-01-09T07:05:00.296" v="562" actId="20577"/>
        <pc:sldMkLst>
          <pc:docMk/>
          <pc:sldMk cId="3739038990" sldId="348"/>
        </pc:sldMkLst>
        <pc:spChg chg="mod">
          <ac:chgData name="의현" userId="ee305d48-0e86-4615-9cb7-50a6173f12a9" providerId="ADAL" clId="{40FC956E-EA6D-4741-9508-A23FF5771D30}" dt="2022-01-09T07:05:00.296" v="562" actId="20577"/>
          <ac:spMkLst>
            <pc:docMk/>
            <pc:sldMk cId="3739038990" sldId="348"/>
            <ac:spMk id="4" creationId="{5267CA8D-2121-41B5-BDEB-60DB6AF8D199}"/>
          </ac:spMkLst>
        </pc:spChg>
      </pc:sldChg>
      <pc:sldChg chg="addSp delSp modSp mod">
        <pc:chgData name="의현" userId="ee305d48-0e86-4615-9cb7-50a6173f12a9" providerId="ADAL" clId="{40FC956E-EA6D-4741-9508-A23FF5771D30}" dt="2022-01-09T08:24:56.182" v="1390" actId="14100"/>
        <pc:sldMkLst>
          <pc:docMk/>
          <pc:sldMk cId="106038210" sldId="349"/>
        </pc:sldMkLst>
        <pc:spChg chg="mod">
          <ac:chgData name="의현" userId="ee305d48-0e86-4615-9cb7-50a6173f12a9" providerId="ADAL" clId="{40FC956E-EA6D-4741-9508-A23FF5771D30}" dt="2022-01-09T08:08:44.121" v="977" actId="20577"/>
          <ac:spMkLst>
            <pc:docMk/>
            <pc:sldMk cId="106038210" sldId="349"/>
            <ac:spMk id="4" creationId="{7BB5AB22-AC00-4BFE-B205-CAA287E32084}"/>
          </ac:spMkLst>
        </pc:spChg>
        <pc:spChg chg="mod">
          <ac:chgData name="의현" userId="ee305d48-0e86-4615-9cb7-50a6173f12a9" providerId="ADAL" clId="{40FC956E-EA6D-4741-9508-A23FF5771D30}" dt="2022-01-09T07:50:10.571" v="594"/>
          <ac:spMkLst>
            <pc:docMk/>
            <pc:sldMk cId="106038210" sldId="349"/>
            <ac:spMk id="5" creationId="{91F52A8D-1440-4B93-9241-9CEE31E3E2E8}"/>
          </ac:spMkLst>
        </pc:spChg>
        <pc:spChg chg="mod">
          <ac:chgData name="의현" userId="ee305d48-0e86-4615-9cb7-50a6173f12a9" providerId="ADAL" clId="{40FC956E-EA6D-4741-9508-A23FF5771D30}" dt="2022-01-09T07:50:34.793" v="638" actId="20577"/>
          <ac:spMkLst>
            <pc:docMk/>
            <pc:sldMk cId="106038210" sldId="349"/>
            <ac:spMk id="6" creationId="{DA4E029D-C5C0-47C4-AA1E-D82D90EC9039}"/>
          </ac:spMkLst>
        </pc:spChg>
        <pc:spChg chg="add mod">
          <ac:chgData name="의현" userId="ee305d48-0e86-4615-9cb7-50a6173f12a9" providerId="ADAL" clId="{40FC956E-EA6D-4741-9508-A23FF5771D30}" dt="2022-01-09T08:18:26.385" v="1287" actId="1038"/>
          <ac:spMkLst>
            <pc:docMk/>
            <pc:sldMk cId="106038210" sldId="349"/>
            <ac:spMk id="8" creationId="{C2041EE9-E64B-4413-8E97-2A9DDAE09A96}"/>
          </ac:spMkLst>
        </pc:spChg>
        <pc:spChg chg="add mod">
          <ac:chgData name="의현" userId="ee305d48-0e86-4615-9cb7-50a6173f12a9" providerId="ADAL" clId="{40FC956E-EA6D-4741-9508-A23FF5771D30}" dt="2022-01-09T08:18:26.385" v="1287" actId="1038"/>
          <ac:spMkLst>
            <pc:docMk/>
            <pc:sldMk cId="106038210" sldId="349"/>
            <ac:spMk id="13" creationId="{86D5F0A6-961F-4E13-9CEB-4B58D2136BB1}"/>
          </ac:spMkLst>
        </pc:spChg>
        <pc:spChg chg="add mod">
          <ac:chgData name="의현" userId="ee305d48-0e86-4615-9cb7-50a6173f12a9" providerId="ADAL" clId="{40FC956E-EA6D-4741-9508-A23FF5771D30}" dt="2022-01-09T08:18:26.385" v="1287" actId="1038"/>
          <ac:spMkLst>
            <pc:docMk/>
            <pc:sldMk cId="106038210" sldId="349"/>
            <ac:spMk id="14" creationId="{117FD1A0-EE43-41F4-A189-8E76ABEFECF1}"/>
          </ac:spMkLst>
        </pc:spChg>
        <pc:spChg chg="add mod">
          <ac:chgData name="의현" userId="ee305d48-0e86-4615-9cb7-50a6173f12a9" providerId="ADAL" clId="{40FC956E-EA6D-4741-9508-A23FF5771D30}" dt="2022-01-09T08:18:26.385" v="1287" actId="1038"/>
          <ac:spMkLst>
            <pc:docMk/>
            <pc:sldMk cId="106038210" sldId="349"/>
            <ac:spMk id="15" creationId="{56804D87-12EF-4C18-AA2D-EE3919754051}"/>
          </ac:spMkLst>
        </pc:spChg>
        <pc:spChg chg="add mod">
          <ac:chgData name="의현" userId="ee305d48-0e86-4615-9cb7-50a6173f12a9" providerId="ADAL" clId="{40FC956E-EA6D-4741-9508-A23FF5771D30}" dt="2022-01-09T08:18:26.385" v="1287" actId="1038"/>
          <ac:spMkLst>
            <pc:docMk/>
            <pc:sldMk cId="106038210" sldId="349"/>
            <ac:spMk id="16" creationId="{278A00CE-9A8C-4454-BDFD-DCE1DB5EE981}"/>
          </ac:spMkLst>
        </pc:spChg>
        <pc:spChg chg="add del mod">
          <ac:chgData name="의현" userId="ee305d48-0e86-4615-9cb7-50a6173f12a9" providerId="ADAL" clId="{40FC956E-EA6D-4741-9508-A23FF5771D30}" dt="2022-01-09T08:15:29.179" v="1144" actId="478"/>
          <ac:spMkLst>
            <pc:docMk/>
            <pc:sldMk cId="106038210" sldId="349"/>
            <ac:spMk id="25" creationId="{F9B89B4D-9AC1-43B8-BA8F-DAD8FD5D98E1}"/>
          </ac:spMkLst>
        </pc:spChg>
        <pc:spChg chg="add mod">
          <ac:chgData name="의현" userId="ee305d48-0e86-4615-9cb7-50a6173f12a9" providerId="ADAL" clId="{40FC956E-EA6D-4741-9508-A23FF5771D30}" dt="2022-01-09T08:18:26.385" v="1287" actId="1038"/>
          <ac:spMkLst>
            <pc:docMk/>
            <pc:sldMk cId="106038210" sldId="349"/>
            <ac:spMk id="31" creationId="{8A67D214-3E0A-4420-AE05-14D40185EC5C}"/>
          </ac:spMkLst>
        </pc:spChg>
        <pc:spChg chg="add mod">
          <ac:chgData name="의현" userId="ee305d48-0e86-4615-9cb7-50a6173f12a9" providerId="ADAL" clId="{40FC956E-EA6D-4741-9508-A23FF5771D30}" dt="2022-01-09T08:18:26.385" v="1287" actId="1038"/>
          <ac:spMkLst>
            <pc:docMk/>
            <pc:sldMk cId="106038210" sldId="349"/>
            <ac:spMk id="32" creationId="{1A9CFF7E-7F20-42D0-A1B3-49CE19B7606D}"/>
          </ac:spMkLst>
        </pc:spChg>
        <pc:spChg chg="add mod">
          <ac:chgData name="의현" userId="ee305d48-0e86-4615-9cb7-50a6173f12a9" providerId="ADAL" clId="{40FC956E-EA6D-4741-9508-A23FF5771D30}" dt="2022-01-09T08:24:56.182" v="1390" actId="14100"/>
          <ac:spMkLst>
            <pc:docMk/>
            <pc:sldMk cId="106038210" sldId="349"/>
            <ac:spMk id="39" creationId="{86F06478-A331-4F2D-ACBD-93BD4FC874C2}"/>
          </ac:spMkLst>
        </pc:spChg>
        <pc:spChg chg="add mod">
          <ac:chgData name="의현" userId="ee305d48-0e86-4615-9cb7-50a6173f12a9" providerId="ADAL" clId="{40FC956E-EA6D-4741-9508-A23FF5771D30}" dt="2022-01-09T08:22:17.914" v="1384" actId="1076"/>
          <ac:spMkLst>
            <pc:docMk/>
            <pc:sldMk cId="106038210" sldId="349"/>
            <ac:spMk id="40" creationId="{D52C8935-3A8C-46CC-A0A8-51086B5DE925}"/>
          </ac:spMkLst>
        </pc:spChg>
        <pc:spChg chg="add mod">
          <ac:chgData name="의현" userId="ee305d48-0e86-4615-9cb7-50a6173f12a9" providerId="ADAL" clId="{40FC956E-EA6D-4741-9508-A23FF5771D30}" dt="2022-01-09T08:22:08.311" v="1383" actId="1035"/>
          <ac:spMkLst>
            <pc:docMk/>
            <pc:sldMk cId="106038210" sldId="349"/>
            <ac:spMk id="41" creationId="{76622C9A-005A-46A1-9D4F-88549CD927A7}"/>
          </ac:spMkLst>
        </pc:spChg>
        <pc:picChg chg="add mod">
          <ac:chgData name="의현" userId="ee305d48-0e86-4615-9cb7-50a6173f12a9" providerId="ADAL" clId="{40FC956E-EA6D-4741-9508-A23FF5771D30}" dt="2022-01-09T08:22:08.311" v="1383" actId="1035"/>
          <ac:picMkLst>
            <pc:docMk/>
            <pc:sldMk cId="106038210" sldId="349"/>
            <ac:picMk id="7" creationId="{C242B6F0-CAB6-4DB9-9C18-8175B3CAA7CA}"/>
          </ac:picMkLst>
        </pc:picChg>
        <pc:picChg chg="del">
          <ac:chgData name="의현" userId="ee305d48-0e86-4615-9cb7-50a6173f12a9" providerId="ADAL" clId="{40FC956E-EA6D-4741-9508-A23FF5771D30}" dt="2022-01-09T07:50:28.358" v="636" actId="478"/>
          <ac:picMkLst>
            <pc:docMk/>
            <pc:sldMk cId="106038210" sldId="349"/>
            <ac:picMk id="9" creationId="{18143E81-7240-4130-A819-BA2655AF3E93}"/>
          </ac:picMkLst>
        </pc:picChg>
        <pc:picChg chg="del">
          <ac:chgData name="의현" userId="ee305d48-0e86-4615-9cb7-50a6173f12a9" providerId="ADAL" clId="{40FC956E-EA6D-4741-9508-A23FF5771D30}" dt="2022-01-09T07:50:30.734" v="637" actId="478"/>
          <ac:picMkLst>
            <pc:docMk/>
            <pc:sldMk cId="106038210" sldId="349"/>
            <ac:picMk id="12" creationId="{073CAAFE-886B-485C-A405-4A54CF6C85E4}"/>
          </ac:picMkLst>
        </pc:picChg>
        <pc:picChg chg="add mod">
          <ac:chgData name="의현" userId="ee305d48-0e86-4615-9cb7-50a6173f12a9" providerId="ADAL" clId="{40FC956E-EA6D-4741-9508-A23FF5771D30}" dt="2022-01-09T08:22:17.914" v="1384" actId="1076"/>
          <ac:picMkLst>
            <pc:docMk/>
            <pc:sldMk cId="106038210" sldId="349"/>
            <ac:picMk id="1026" creationId="{45112357-3D22-4AE6-9DBB-7498B09E1998}"/>
          </ac:picMkLst>
        </pc:picChg>
        <pc:cxnChg chg="add mod">
          <ac:chgData name="의현" userId="ee305d48-0e86-4615-9cb7-50a6173f12a9" providerId="ADAL" clId="{40FC956E-EA6D-4741-9508-A23FF5771D30}" dt="2022-01-09T08:18:26.385" v="1287" actId="1038"/>
          <ac:cxnSpMkLst>
            <pc:docMk/>
            <pc:sldMk cId="106038210" sldId="349"/>
            <ac:cxnSpMk id="11" creationId="{C750B424-C60C-4FFF-BC8B-0D8C6AC6DC56}"/>
          </ac:cxnSpMkLst>
        </pc:cxnChg>
        <pc:cxnChg chg="add mod">
          <ac:chgData name="의현" userId="ee305d48-0e86-4615-9cb7-50a6173f12a9" providerId="ADAL" clId="{40FC956E-EA6D-4741-9508-A23FF5771D30}" dt="2022-01-09T08:18:26.385" v="1287" actId="1038"/>
          <ac:cxnSpMkLst>
            <pc:docMk/>
            <pc:sldMk cId="106038210" sldId="349"/>
            <ac:cxnSpMk id="18" creationId="{04D43C06-46F9-42BB-9024-7233BEC57397}"/>
          </ac:cxnSpMkLst>
        </pc:cxnChg>
        <pc:cxnChg chg="add mod">
          <ac:chgData name="의현" userId="ee305d48-0e86-4615-9cb7-50a6173f12a9" providerId="ADAL" clId="{40FC956E-EA6D-4741-9508-A23FF5771D30}" dt="2022-01-09T08:18:26.385" v="1287" actId="1038"/>
          <ac:cxnSpMkLst>
            <pc:docMk/>
            <pc:sldMk cId="106038210" sldId="349"/>
            <ac:cxnSpMk id="20" creationId="{210F4990-7001-4888-8961-038FF326A616}"/>
          </ac:cxnSpMkLst>
        </pc:cxnChg>
        <pc:cxnChg chg="add mod">
          <ac:chgData name="의현" userId="ee305d48-0e86-4615-9cb7-50a6173f12a9" providerId="ADAL" clId="{40FC956E-EA6D-4741-9508-A23FF5771D30}" dt="2022-01-09T08:18:26.385" v="1287" actId="1038"/>
          <ac:cxnSpMkLst>
            <pc:docMk/>
            <pc:sldMk cId="106038210" sldId="349"/>
            <ac:cxnSpMk id="22" creationId="{0548B011-31CB-4922-99A7-8D49783A6B8D}"/>
          </ac:cxnSpMkLst>
        </pc:cxnChg>
        <pc:cxnChg chg="add del mod">
          <ac:chgData name="의현" userId="ee305d48-0e86-4615-9cb7-50a6173f12a9" providerId="ADAL" clId="{40FC956E-EA6D-4741-9508-A23FF5771D30}" dt="2022-01-09T08:14:49.869" v="1141" actId="478"/>
          <ac:cxnSpMkLst>
            <pc:docMk/>
            <pc:sldMk cId="106038210" sldId="349"/>
            <ac:cxnSpMk id="26" creationId="{66A81DDC-E3F8-4891-91BA-B1302D3EF9BA}"/>
          </ac:cxnSpMkLst>
        </pc:cxnChg>
        <pc:cxnChg chg="add del mod">
          <ac:chgData name="의현" userId="ee305d48-0e86-4615-9cb7-50a6173f12a9" providerId="ADAL" clId="{40FC956E-EA6D-4741-9508-A23FF5771D30}" dt="2022-01-09T08:15:31.318" v="1145" actId="478"/>
          <ac:cxnSpMkLst>
            <pc:docMk/>
            <pc:sldMk cId="106038210" sldId="349"/>
            <ac:cxnSpMk id="28" creationId="{7892EB36-1BF5-4A8D-95DC-68CB5A80FC1E}"/>
          </ac:cxnSpMkLst>
        </pc:cxnChg>
        <pc:cxnChg chg="add mod">
          <ac:chgData name="의현" userId="ee305d48-0e86-4615-9cb7-50a6173f12a9" providerId="ADAL" clId="{40FC956E-EA6D-4741-9508-A23FF5771D30}" dt="2022-01-09T08:18:26.385" v="1287" actId="1038"/>
          <ac:cxnSpMkLst>
            <pc:docMk/>
            <pc:sldMk cId="106038210" sldId="349"/>
            <ac:cxnSpMk id="33" creationId="{B8CEFA80-1B67-408B-BE0A-5E02F0A8A166}"/>
          </ac:cxnSpMkLst>
        </pc:cxnChg>
        <pc:cxnChg chg="add mod">
          <ac:chgData name="의현" userId="ee305d48-0e86-4615-9cb7-50a6173f12a9" providerId="ADAL" clId="{40FC956E-EA6D-4741-9508-A23FF5771D30}" dt="2022-01-09T08:18:26.385" v="1287" actId="1038"/>
          <ac:cxnSpMkLst>
            <pc:docMk/>
            <pc:sldMk cId="106038210" sldId="349"/>
            <ac:cxnSpMk id="35" creationId="{538DF3AA-D339-4723-9A7C-9175C32066AF}"/>
          </ac:cxnSpMkLst>
        </pc:cxnChg>
      </pc:sldChg>
      <pc:sldChg chg="addSp delSp modSp mod delAnim modNotesTx">
        <pc:chgData name="의현" userId="ee305d48-0e86-4615-9cb7-50a6173f12a9" providerId="ADAL" clId="{40FC956E-EA6D-4741-9508-A23FF5771D30}" dt="2022-01-09T15:19:55.076" v="2096" actId="22"/>
        <pc:sldMkLst>
          <pc:docMk/>
          <pc:sldMk cId="1767515681" sldId="363"/>
        </pc:sldMkLst>
        <pc:spChg chg="del">
          <ac:chgData name="의현" userId="ee305d48-0e86-4615-9cb7-50a6173f12a9" providerId="ADAL" clId="{40FC956E-EA6D-4741-9508-A23FF5771D30}" dt="2022-01-09T14:43:03.160" v="1740" actId="478"/>
          <ac:spMkLst>
            <pc:docMk/>
            <pc:sldMk cId="1767515681" sldId="363"/>
            <ac:spMk id="4" creationId="{7BB5AB22-AC00-4BFE-B205-CAA287E32084}"/>
          </ac:spMkLst>
        </pc:spChg>
        <pc:spChg chg="mod">
          <ac:chgData name="의현" userId="ee305d48-0e86-4615-9cb7-50a6173f12a9" providerId="ADAL" clId="{40FC956E-EA6D-4741-9508-A23FF5771D30}" dt="2022-01-09T14:38:50.858" v="1629"/>
          <ac:spMkLst>
            <pc:docMk/>
            <pc:sldMk cId="1767515681" sldId="363"/>
            <ac:spMk id="6" creationId="{DA4E029D-C5C0-47C4-AA1E-D82D90EC9039}"/>
          </ac:spMkLst>
        </pc:spChg>
        <pc:spChg chg="add del mod">
          <ac:chgData name="의현" userId="ee305d48-0e86-4615-9cb7-50a6173f12a9" providerId="ADAL" clId="{40FC956E-EA6D-4741-9508-A23FF5771D30}" dt="2022-01-09T14:43:04.920" v="1741" actId="478"/>
          <ac:spMkLst>
            <pc:docMk/>
            <pc:sldMk cId="1767515681" sldId="363"/>
            <ac:spMk id="7" creationId="{C6F06061-22F8-4E33-8E14-67B0A47FC97F}"/>
          </ac:spMkLst>
        </pc:spChg>
        <pc:spChg chg="mod">
          <ac:chgData name="의현" userId="ee305d48-0e86-4615-9cb7-50a6173f12a9" providerId="ADAL" clId="{40FC956E-EA6D-4741-9508-A23FF5771D30}" dt="2022-01-09T15:03:15.513" v="1962" actId="1036"/>
          <ac:spMkLst>
            <pc:docMk/>
            <pc:sldMk cId="1767515681" sldId="363"/>
            <ac:spMk id="10" creationId="{5A9BC985-A916-4783-871A-A84BFA27D9EA}"/>
          </ac:spMkLst>
        </pc:spChg>
        <pc:spChg chg="add del mod">
          <ac:chgData name="의현" userId="ee305d48-0e86-4615-9cb7-50a6173f12a9" providerId="ADAL" clId="{40FC956E-EA6D-4741-9508-A23FF5771D30}" dt="2022-01-09T15:01:30.246" v="1903" actId="478"/>
          <ac:spMkLst>
            <pc:docMk/>
            <pc:sldMk cId="1767515681" sldId="363"/>
            <ac:spMk id="14" creationId="{F930482C-50CC-4263-87FC-B5600695E3DA}"/>
          </ac:spMkLst>
        </pc:spChg>
        <pc:spChg chg="add mod">
          <ac:chgData name="의현" userId="ee305d48-0e86-4615-9cb7-50a6173f12a9" providerId="ADAL" clId="{40FC956E-EA6D-4741-9508-A23FF5771D30}" dt="2022-01-09T15:03:24.763" v="1965" actId="404"/>
          <ac:spMkLst>
            <pc:docMk/>
            <pc:sldMk cId="1767515681" sldId="363"/>
            <ac:spMk id="17" creationId="{6D32A807-B77A-4BBE-A8E7-03D3046EBB18}"/>
          </ac:spMkLst>
        </pc:spChg>
        <pc:spChg chg="mod">
          <ac:chgData name="의현" userId="ee305d48-0e86-4615-9cb7-50a6173f12a9" providerId="ADAL" clId="{40FC956E-EA6D-4741-9508-A23FF5771D30}" dt="2022-01-09T15:03:15.513" v="1962" actId="1036"/>
          <ac:spMkLst>
            <pc:docMk/>
            <pc:sldMk cId="1767515681" sldId="363"/>
            <ac:spMk id="24" creationId="{6EFE8F91-F5E8-4F0E-9EBD-268CDB1B3652}"/>
          </ac:spMkLst>
        </pc:spChg>
        <pc:spChg chg="add mod">
          <ac:chgData name="의현" userId="ee305d48-0e86-4615-9cb7-50a6173f12a9" providerId="ADAL" clId="{40FC956E-EA6D-4741-9508-A23FF5771D30}" dt="2022-01-09T15:13:04.371" v="2035" actId="1076"/>
          <ac:spMkLst>
            <pc:docMk/>
            <pc:sldMk cId="1767515681" sldId="363"/>
            <ac:spMk id="33" creationId="{A868DDF9-BD1A-4E24-A410-88312E8C0712}"/>
          </ac:spMkLst>
        </pc:spChg>
        <pc:spChg chg="add del mod">
          <ac:chgData name="의현" userId="ee305d48-0e86-4615-9cb7-50a6173f12a9" providerId="ADAL" clId="{40FC956E-EA6D-4741-9508-A23FF5771D30}" dt="2022-01-09T15:18:20.804" v="2094" actId="478"/>
          <ac:spMkLst>
            <pc:docMk/>
            <pc:sldMk cId="1767515681" sldId="363"/>
            <ac:spMk id="34" creationId="{FD7B8BCD-E23B-4F21-BA73-3A9F48D0A491}"/>
          </ac:spMkLst>
        </pc:spChg>
        <pc:spChg chg="add mod">
          <ac:chgData name="의현" userId="ee305d48-0e86-4615-9cb7-50a6173f12a9" providerId="ADAL" clId="{40FC956E-EA6D-4741-9508-A23FF5771D30}" dt="2022-01-09T15:17:32.537" v="2083" actId="14100"/>
          <ac:spMkLst>
            <pc:docMk/>
            <pc:sldMk cId="1767515681" sldId="363"/>
            <ac:spMk id="35" creationId="{AB91408B-4144-48EB-9916-A55FD2842BC4}"/>
          </ac:spMkLst>
        </pc:spChg>
        <pc:spChg chg="add del">
          <ac:chgData name="의현" userId="ee305d48-0e86-4615-9cb7-50a6173f12a9" providerId="ADAL" clId="{40FC956E-EA6D-4741-9508-A23FF5771D30}" dt="2022-01-09T15:19:55.076" v="2096" actId="22"/>
          <ac:spMkLst>
            <pc:docMk/>
            <pc:sldMk cId="1767515681" sldId="363"/>
            <ac:spMk id="37" creationId="{53330A4F-50F3-444A-A52D-D2DA8EAC1484}"/>
          </ac:spMkLst>
        </pc:spChg>
        <pc:picChg chg="add del mod">
          <ac:chgData name="의현" userId="ee305d48-0e86-4615-9cb7-50a6173f12a9" providerId="ADAL" clId="{40FC956E-EA6D-4741-9508-A23FF5771D30}" dt="2022-01-09T15:01:32.652" v="1904" actId="478"/>
          <ac:picMkLst>
            <pc:docMk/>
            <pc:sldMk cId="1767515681" sldId="363"/>
            <ac:picMk id="9" creationId="{7AADD908-AFD6-4469-9EBC-62DE50574890}"/>
          </ac:picMkLst>
        </pc:picChg>
        <pc:picChg chg="add mod">
          <ac:chgData name="의현" userId="ee305d48-0e86-4615-9cb7-50a6173f12a9" providerId="ADAL" clId="{40FC956E-EA6D-4741-9508-A23FF5771D30}" dt="2022-01-09T15:03:15.513" v="1962" actId="1036"/>
          <ac:picMkLst>
            <pc:docMk/>
            <pc:sldMk cId="1767515681" sldId="363"/>
            <ac:picMk id="12" creationId="{BF07F320-CD7C-4BF9-BBAA-4E486656CE6E}"/>
          </ac:picMkLst>
        </pc:picChg>
        <pc:picChg chg="add del mod">
          <ac:chgData name="의현" userId="ee305d48-0e86-4615-9cb7-50a6173f12a9" providerId="ADAL" clId="{40FC956E-EA6D-4741-9508-A23FF5771D30}" dt="2022-01-09T15:04:50.766" v="1980" actId="478"/>
          <ac:picMkLst>
            <pc:docMk/>
            <pc:sldMk cId="1767515681" sldId="363"/>
            <ac:picMk id="15" creationId="{402BF052-EBC0-4B39-9F01-C7FC923B7F01}"/>
          </ac:picMkLst>
        </pc:picChg>
        <pc:picChg chg="del">
          <ac:chgData name="의현" userId="ee305d48-0e86-4615-9cb7-50a6173f12a9" providerId="ADAL" clId="{40FC956E-EA6D-4741-9508-A23FF5771D30}" dt="2022-01-09T14:39:05.223" v="1630" actId="478"/>
          <ac:picMkLst>
            <pc:docMk/>
            <pc:sldMk cId="1767515681" sldId="363"/>
            <ac:picMk id="16" creationId="{97367F62-AC1E-415E-A1C3-19E9D82F2952}"/>
          </ac:picMkLst>
        </pc:picChg>
        <pc:picChg chg="add mod">
          <ac:chgData name="의현" userId="ee305d48-0e86-4615-9cb7-50a6173f12a9" providerId="ADAL" clId="{40FC956E-EA6D-4741-9508-A23FF5771D30}" dt="2022-01-09T15:05:36.060" v="2014" actId="1035"/>
          <ac:picMkLst>
            <pc:docMk/>
            <pc:sldMk cId="1767515681" sldId="363"/>
            <ac:picMk id="19" creationId="{15EC708F-3C8B-4F30-97D2-AEBF9CAA11CE}"/>
          </ac:picMkLst>
        </pc:picChg>
        <pc:picChg chg="del">
          <ac:chgData name="의현" userId="ee305d48-0e86-4615-9cb7-50a6173f12a9" providerId="ADAL" clId="{40FC956E-EA6D-4741-9508-A23FF5771D30}" dt="2022-01-09T14:43:06.331" v="1742" actId="478"/>
          <ac:picMkLst>
            <pc:docMk/>
            <pc:sldMk cId="1767515681" sldId="363"/>
            <ac:picMk id="21" creationId="{76E206F0-E44E-48E0-8442-FFE17D242B19}"/>
          </ac:picMkLst>
        </pc:picChg>
        <pc:picChg chg="add mod">
          <ac:chgData name="의현" userId="ee305d48-0e86-4615-9cb7-50a6173f12a9" providerId="ADAL" clId="{40FC956E-EA6D-4741-9508-A23FF5771D30}" dt="2022-01-09T15:05:36.060" v="2014" actId="1035"/>
          <ac:picMkLst>
            <pc:docMk/>
            <pc:sldMk cId="1767515681" sldId="363"/>
            <ac:picMk id="22" creationId="{9941C852-75DA-4039-8151-D0AA833F656F}"/>
          </ac:picMkLst>
        </pc:picChg>
        <pc:picChg chg="add mod">
          <ac:chgData name="의현" userId="ee305d48-0e86-4615-9cb7-50a6173f12a9" providerId="ADAL" clId="{40FC956E-EA6D-4741-9508-A23FF5771D30}" dt="2022-01-09T15:05:03.489" v="1994" actId="1036"/>
          <ac:picMkLst>
            <pc:docMk/>
            <pc:sldMk cId="1767515681" sldId="363"/>
            <ac:picMk id="25" creationId="{66A0FAC1-945C-4C3C-8595-5286FCEEDEA3}"/>
          </ac:picMkLst>
        </pc:picChg>
        <pc:cxnChg chg="add mod">
          <ac:chgData name="의현" userId="ee305d48-0e86-4615-9cb7-50a6173f12a9" providerId="ADAL" clId="{40FC956E-EA6D-4741-9508-A23FF5771D30}" dt="2022-01-09T15:05:36.060" v="2014" actId="1035"/>
          <ac:cxnSpMkLst>
            <pc:docMk/>
            <pc:sldMk cId="1767515681" sldId="363"/>
            <ac:cxnSpMk id="27" creationId="{FABD6EEC-EB32-4AFD-87DC-24131B465E5A}"/>
          </ac:cxnSpMkLst>
        </pc:cxnChg>
        <pc:cxnChg chg="add mod">
          <ac:chgData name="의현" userId="ee305d48-0e86-4615-9cb7-50a6173f12a9" providerId="ADAL" clId="{40FC956E-EA6D-4741-9508-A23FF5771D30}" dt="2022-01-09T15:05:36.060" v="2014" actId="1035"/>
          <ac:cxnSpMkLst>
            <pc:docMk/>
            <pc:sldMk cId="1767515681" sldId="363"/>
            <ac:cxnSpMk id="29" creationId="{714A8A82-8502-457D-B1C1-55A52958E0A6}"/>
          </ac:cxnSpMkLst>
        </pc:cxnChg>
        <pc:cxnChg chg="add del">
          <ac:chgData name="의현" userId="ee305d48-0e86-4615-9cb7-50a6173f12a9" providerId="ADAL" clId="{40FC956E-EA6D-4741-9508-A23FF5771D30}" dt="2022-01-09T15:05:23.813" v="1999" actId="478"/>
          <ac:cxnSpMkLst>
            <pc:docMk/>
            <pc:sldMk cId="1767515681" sldId="363"/>
            <ac:cxnSpMk id="31" creationId="{9B049BB1-A36B-4592-B292-9F351A7C76EB}"/>
          </ac:cxnSpMkLst>
        </pc:cxnChg>
      </pc:sldChg>
      <pc:sldChg chg="del">
        <pc:chgData name="의현" userId="ee305d48-0e86-4615-9cb7-50a6173f12a9" providerId="ADAL" clId="{40FC956E-EA6D-4741-9508-A23FF5771D30}" dt="2022-01-09T08:27:54.757" v="1488" actId="47"/>
        <pc:sldMkLst>
          <pc:docMk/>
          <pc:sldMk cId="4015187614" sldId="364"/>
        </pc:sldMkLst>
      </pc:sldChg>
      <pc:sldChg chg="del">
        <pc:chgData name="의현" userId="ee305d48-0e86-4615-9cb7-50a6173f12a9" providerId="ADAL" clId="{40FC956E-EA6D-4741-9508-A23FF5771D30}" dt="2022-01-09T08:27:54.813" v="1489" actId="47"/>
        <pc:sldMkLst>
          <pc:docMk/>
          <pc:sldMk cId="4030935530" sldId="365"/>
        </pc:sldMkLst>
      </pc:sldChg>
      <pc:sldChg chg="del">
        <pc:chgData name="의현" userId="ee305d48-0e86-4615-9cb7-50a6173f12a9" providerId="ADAL" clId="{40FC956E-EA6D-4741-9508-A23FF5771D30}" dt="2022-01-09T15:19:57.774" v="2098" actId="47"/>
        <pc:sldMkLst>
          <pc:docMk/>
          <pc:sldMk cId="1252670887" sldId="366"/>
        </pc:sldMkLst>
      </pc:sldChg>
      <pc:sldChg chg="del">
        <pc:chgData name="의현" userId="ee305d48-0e86-4615-9cb7-50a6173f12a9" providerId="ADAL" clId="{40FC956E-EA6D-4741-9508-A23FF5771D30}" dt="2022-01-09T15:20:00.528" v="2099" actId="47"/>
        <pc:sldMkLst>
          <pc:docMk/>
          <pc:sldMk cId="1836621608" sldId="367"/>
        </pc:sldMkLst>
      </pc:sldChg>
      <pc:sldChg chg="del">
        <pc:chgData name="의현" userId="ee305d48-0e86-4615-9cb7-50a6173f12a9" providerId="ADAL" clId="{40FC956E-EA6D-4741-9508-A23FF5771D30}" dt="2022-01-09T15:20:01.393" v="2100" actId="47"/>
        <pc:sldMkLst>
          <pc:docMk/>
          <pc:sldMk cId="376771052" sldId="368"/>
        </pc:sldMkLst>
      </pc:sldChg>
      <pc:sldChg chg="del">
        <pc:chgData name="의현" userId="ee305d48-0e86-4615-9cb7-50a6173f12a9" providerId="ADAL" clId="{40FC956E-EA6D-4741-9508-A23FF5771D30}" dt="2022-01-09T15:20:02.560" v="2101" actId="47"/>
        <pc:sldMkLst>
          <pc:docMk/>
          <pc:sldMk cId="4207316013" sldId="369"/>
        </pc:sldMkLst>
      </pc:sldChg>
      <pc:sldChg chg="modSp add mod">
        <pc:chgData name="의현" userId="ee305d48-0e86-4615-9cb7-50a6173f12a9" providerId="ADAL" clId="{40FC956E-EA6D-4741-9508-A23FF5771D30}" dt="2022-01-09T06:58:17.371" v="440" actId="20577"/>
        <pc:sldMkLst>
          <pc:docMk/>
          <pc:sldMk cId="3483579164" sldId="374"/>
        </pc:sldMkLst>
        <pc:spChg chg="mod">
          <ac:chgData name="의현" userId="ee305d48-0e86-4615-9cb7-50a6173f12a9" providerId="ADAL" clId="{40FC956E-EA6D-4741-9508-A23FF5771D30}" dt="2022-01-09T06:56:43.784" v="414"/>
          <ac:spMkLst>
            <pc:docMk/>
            <pc:sldMk cId="3483579164" sldId="374"/>
            <ac:spMk id="2" creationId="{A3751BC4-6741-7845-BBD6-E1DE85D2AA06}"/>
          </ac:spMkLst>
        </pc:spChg>
        <pc:spChg chg="mod">
          <ac:chgData name="의현" userId="ee305d48-0e86-4615-9cb7-50a6173f12a9" providerId="ADAL" clId="{40FC956E-EA6D-4741-9508-A23FF5771D30}" dt="2022-01-09T06:58:08.116" v="435" actId="20577"/>
          <ac:spMkLst>
            <pc:docMk/>
            <pc:sldMk cId="3483579164" sldId="374"/>
            <ac:spMk id="3" creationId="{C7453DC5-EB70-D144-BA70-28BE5997C462}"/>
          </ac:spMkLst>
        </pc:spChg>
        <pc:spChg chg="mod">
          <ac:chgData name="의현" userId="ee305d48-0e86-4615-9cb7-50a6173f12a9" providerId="ADAL" clId="{40FC956E-EA6D-4741-9508-A23FF5771D30}" dt="2022-01-09T06:58:17.371" v="440" actId="20577"/>
          <ac:spMkLst>
            <pc:docMk/>
            <pc:sldMk cId="3483579164" sldId="374"/>
            <ac:spMk id="4" creationId="{B634E193-D9BA-5843-B098-2A4EAB2DB917}"/>
          </ac:spMkLst>
        </pc:spChg>
      </pc:sldChg>
      <pc:sldChg chg="addSp delSp modSp add mod">
        <pc:chgData name="의현" userId="ee305d48-0e86-4615-9cb7-50a6173f12a9" providerId="ADAL" clId="{40FC956E-EA6D-4741-9508-A23FF5771D30}" dt="2022-01-09T07:06:33.318" v="563" actId="1076"/>
        <pc:sldMkLst>
          <pc:docMk/>
          <pc:sldMk cId="1368663781" sldId="375"/>
        </pc:sldMkLst>
        <pc:spChg chg="del mod">
          <ac:chgData name="의현" userId="ee305d48-0e86-4615-9cb7-50a6173f12a9" providerId="ADAL" clId="{40FC956E-EA6D-4741-9508-A23FF5771D30}" dt="2022-01-09T06:34:42.297" v="202" actId="478"/>
          <ac:spMkLst>
            <pc:docMk/>
            <pc:sldMk cId="1368663781" sldId="375"/>
            <ac:spMk id="4" creationId="{7BB5AB22-AC00-4BFE-B205-CAA287E32084}"/>
          </ac:spMkLst>
        </pc:spChg>
        <pc:spChg chg="mod">
          <ac:chgData name="의현" userId="ee305d48-0e86-4615-9cb7-50a6173f12a9" providerId="ADAL" clId="{40FC956E-EA6D-4741-9508-A23FF5771D30}" dt="2022-01-09T07:04:52.303" v="561" actId="20577"/>
          <ac:spMkLst>
            <pc:docMk/>
            <pc:sldMk cId="1368663781" sldId="375"/>
            <ac:spMk id="5" creationId="{91F52A8D-1440-4B93-9241-9CEE31E3E2E8}"/>
          </ac:spMkLst>
        </pc:spChg>
        <pc:spChg chg="mod">
          <ac:chgData name="의현" userId="ee305d48-0e86-4615-9cb7-50a6173f12a9" providerId="ADAL" clId="{40FC956E-EA6D-4741-9508-A23FF5771D30}" dt="2022-01-09T07:06:33.318" v="563" actId="1076"/>
          <ac:spMkLst>
            <pc:docMk/>
            <pc:sldMk cId="1368663781" sldId="375"/>
            <ac:spMk id="6" creationId="{DA4E029D-C5C0-47C4-AA1E-D82D90EC9039}"/>
          </ac:spMkLst>
        </pc:spChg>
        <pc:spChg chg="add del mod">
          <ac:chgData name="의현" userId="ee305d48-0e86-4615-9cb7-50a6173f12a9" providerId="ADAL" clId="{40FC956E-EA6D-4741-9508-A23FF5771D30}" dt="2022-01-09T06:34:46.108" v="203" actId="478"/>
          <ac:spMkLst>
            <pc:docMk/>
            <pc:sldMk cId="1368663781" sldId="375"/>
            <ac:spMk id="7" creationId="{EF20B4B2-5E33-4A20-A3BF-CC714130AC76}"/>
          </ac:spMkLst>
        </pc:spChg>
        <pc:spChg chg="add mod">
          <ac:chgData name="의현" userId="ee305d48-0e86-4615-9cb7-50a6173f12a9" providerId="ADAL" clId="{40FC956E-EA6D-4741-9508-A23FF5771D30}" dt="2022-01-09T06:56:36.874" v="409" actId="20577"/>
          <ac:spMkLst>
            <pc:docMk/>
            <pc:sldMk cId="1368663781" sldId="375"/>
            <ac:spMk id="10" creationId="{98D45435-0B1A-40A1-B70D-ABD452455A0B}"/>
          </ac:spMkLst>
        </pc:spChg>
        <pc:picChg chg="del">
          <ac:chgData name="의현" userId="ee305d48-0e86-4615-9cb7-50a6173f12a9" providerId="ADAL" clId="{40FC956E-EA6D-4741-9508-A23FF5771D30}" dt="2022-01-09T06:34:49.305" v="204" actId="478"/>
          <ac:picMkLst>
            <pc:docMk/>
            <pc:sldMk cId="1368663781" sldId="375"/>
            <ac:picMk id="9" creationId="{18143E81-7240-4130-A819-BA2655AF3E93}"/>
          </ac:picMkLst>
        </pc:picChg>
        <pc:picChg chg="add mod">
          <ac:chgData name="의현" userId="ee305d48-0e86-4615-9cb7-50a6173f12a9" providerId="ADAL" clId="{40FC956E-EA6D-4741-9508-A23FF5771D30}" dt="2022-01-09T06:42:51.903" v="376" actId="1076"/>
          <ac:picMkLst>
            <pc:docMk/>
            <pc:sldMk cId="1368663781" sldId="375"/>
            <ac:picMk id="11" creationId="{80A4D00E-819C-4093-BE51-B8D276792A8D}"/>
          </ac:picMkLst>
        </pc:picChg>
        <pc:picChg chg="del">
          <ac:chgData name="의현" userId="ee305d48-0e86-4615-9cb7-50a6173f12a9" providerId="ADAL" clId="{40FC956E-EA6D-4741-9508-A23FF5771D30}" dt="2022-01-09T06:34:49.305" v="204" actId="478"/>
          <ac:picMkLst>
            <pc:docMk/>
            <pc:sldMk cId="1368663781" sldId="375"/>
            <ac:picMk id="12" creationId="{073CAAFE-886B-485C-A405-4A54CF6C85E4}"/>
          </ac:picMkLst>
        </pc:picChg>
        <pc:picChg chg="add mod">
          <ac:chgData name="의현" userId="ee305d48-0e86-4615-9cb7-50a6173f12a9" providerId="ADAL" clId="{40FC956E-EA6D-4741-9508-A23FF5771D30}" dt="2022-01-09T06:42:51.903" v="376" actId="1076"/>
          <ac:picMkLst>
            <pc:docMk/>
            <pc:sldMk cId="1368663781" sldId="375"/>
            <ac:picMk id="14" creationId="{047974E5-2990-4A9C-942C-5AF81BAF3397}"/>
          </ac:picMkLst>
        </pc:picChg>
        <pc:picChg chg="add mod">
          <ac:chgData name="의현" userId="ee305d48-0e86-4615-9cb7-50a6173f12a9" providerId="ADAL" clId="{40FC956E-EA6D-4741-9508-A23FF5771D30}" dt="2022-01-09T06:42:51.903" v="376" actId="1076"/>
          <ac:picMkLst>
            <pc:docMk/>
            <pc:sldMk cId="1368663781" sldId="375"/>
            <ac:picMk id="16" creationId="{DFD9DAFB-3C37-4308-9F08-9B5EDF3BBCDE}"/>
          </ac:picMkLst>
        </pc:picChg>
        <pc:picChg chg="add mod">
          <ac:chgData name="의현" userId="ee305d48-0e86-4615-9cb7-50a6173f12a9" providerId="ADAL" clId="{40FC956E-EA6D-4741-9508-A23FF5771D30}" dt="2022-01-09T06:42:51.903" v="376" actId="1076"/>
          <ac:picMkLst>
            <pc:docMk/>
            <pc:sldMk cId="1368663781" sldId="375"/>
            <ac:picMk id="18" creationId="{DC8B5C08-9A3F-4F7D-A06B-48AC3748FB61}"/>
          </ac:picMkLst>
        </pc:picChg>
      </pc:sldChg>
      <pc:sldChg chg="addSp delSp modSp add mod">
        <pc:chgData name="의현" userId="ee305d48-0e86-4615-9cb7-50a6173f12a9" providerId="ADAL" clId="{40FC956E-EA6D-4741-9508-A23FF5771D30}" dt="2022-01-09T13:45:40.264" v="1628" actId="20577"/>
        <pc:sldMkLst>
          <pc:docMk/>
          <pc:sldMk cId="180433720" sldId="376"/>
        </pc:sldMkLst>
        <pc:spChg chg="mod">
          <ac:chgData name="의현" userId="ee305d48-0e86-4615-9cb7-50a6173f12a9" providerId="ADAL" clId="{40FC956E-EA6D-4741-9508-A23FF5771D30}" dt="2022-01-09T13:45:40.264" v="1628" actId="20577"/>
          <ac:spMkLst>
            <pc:docMk/>
            <pc:sldMk cId="180433720" sldId="376"/>
            <ac:spMk id="4" creationId="{7BB5AB22-AC00-4BFE-B205-CAA287E32084}"/>
          </ac:spMkLst>
        </pc:spChg>
        <pc:spChg chg="mod">
          <ac:chgData name="의현" userId="ee305d48-0e86-4615-9cb7-50a6173f12a9" providerId="ADAL" clId="{40FC956E-EA6D-4741-9508-A23FF5771D30}" dt="2022-01-09T08:26:05.604" v="1418"/>
          <ac:spMkLst>
            <pc:docMk/>
            <pc:sldMk cId="180433720" sldId="376"/>
            <ac:spMk id="5" creationId="{91F52A8D-1440-4B93-9241-9CEE31E3E2E8}"/>
          </ac:spMkLst>
        </pc:spChg>
        <pc:spChg chg="mod">
          <ac:chgData name="의현" userId="ee305d48-0e86-4615-9cb7-50a6173f12a9" providerId="ADAL" clId="{40FC956E-EA6D-4741-9508-A23FF5771D30}" dt="2022-01-09T13:29:54.506" v="1592" actId="20577"/>
          <ac:spMkLst>
            <pc:docMk/>
            <pc:sldMk cId="180433720" sldId="376"/>
            <ac:spMk id="6" creationId="{DA4E029D-C5C0-47C4-AA1E-D82D90EC9039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8" creationId="{C2041EE9-E64B-4413-8E97-2A9DDAE09A96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13" creationId="{86D5F0A6-961F-4E13-9CEB-4B58D2136BB1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14" creationId="{117FD1A0-EE43-41F4-A189-8E76ABEFECF1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15" creationId="{56804D87-12EF-4C18-AA2D-EE3919754051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16" creationId="{278A00CE-9A8C-4454-BDFD-DCE1DB5EE981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31" creationId="{8A67D214-3E0A-4420-AE05-14D40185EC5C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32" creationId="{1A9CFF7E-7F20-42D0-A1B3-49CE19B7606D}"/>
          </ac:spMkLst>
        </pc:spChg>
        <pc:spChg chg="del">
          <ac:chgData name="의현" userId="ee305d48-0e86-4615-9cb7-50a6173f12a9" providerId="ADAL" clId="{40FC956E-EA6D-4741-9508-A23FF5771D30}" dt="2022-01-09T08:26:29.310" v="1447" actId="478"/>
          <ac:spMkLst>
            <pc:docMk/>
            <pc:sldMk cId="180433720" sldId="376"/>
            <ac:spMk id="39" creationId="{86F06478-A331-4F2D-ACBD-93BD4FC874C2}"/>
          </ac:spMkLst>
        </pc:spChg>
        <pc:spChg chg="del">
          <ac:chgData name="의현" userId="ee305d48-0e86-4615-9cb7-50a6173f12a9" providerId="ADAL" clId="{40FC956E-EA6D-4741-9508-A23FF5771D30}" dt="2022-01-09T08:26:23.566" v="1446" actId="478"/>
          <ac:spMkLst>
            <pc:docMk/>
            <pc:sldMk cId="180433720" sldId="376"/>
            <ac:spMk id="40" creationId="{D52C8935-3A8C-46CC-A0A8-51086B5DE925}"/>
          </ac:spMkLst>
        </pc:spChg>
        <pc:spChg chg="mod">
          <ac:chgData name="의현" userId="ee305d48-0e86-4615-9cb7-50a6173f12a9" providerId="ADAL" clId="{40FC956E-EA6D-4741-9508-A23FF5771D30}" dt="2022-01-09T08:26:40.762" v="1449" actId="1076"/>
          <ac:spMkLst>
            <pc:docMk/>
            <pc:sldMk cId="180433720" sldId="376"/>
            <ac:spMk id="41" creationId="{76622C9A-005A-46A1-9D4F-88549CD927A7}"/>
          </ac:spMkLst>
        </pc:spChg>
        <pc:picChg chg="mod">
          <ac:chgData name="의현" userId="ee305d48-0e86-4615-9cb7-50a6173f12a9" providerId="ADAL" clId="{40FC956E-EA6D-4741-9508-A23FF5771D30}" dt="2022-01-09T08:26:32.692" v="1448" actId="1076"/>
          <ac:picMkLst>
            <pc:docMk/>
            <pc:sldMk cId="180433720" sldId="376"/>
            <ac:picMk id="7" creationId="{C242B6F0-CAB6-4DB9-9C18-8175B3CAA7CA}"/>
          </ac:picMkLst>
        </pc:picChg>
        <pc:picChg chg="del">
          <ac:chgData name="의현" userId="ee305d48-0e86-4615-9cb7-50a6173f12a9" providerId="ADAL" clId="{40FC956E-EA6D-4741-9508-A23FF5771D30}" dt="2022-01-09T08:26:20.342" v="1445" actId="478"/>
          <ac:picMkLst>
            <pc:docMk/>
            <pc:sldMk cId="180433720" sldId="376"/>
            <ac:picMk id="1026" creationId="{45112357-3D22-4AE6-9DBB-7498B09E1998}"/>
          </ac:picMkLst>
        </pc:picChg>
        <pc:picChg chg="add mod">
          <ac:chgData name="의현" userId="ee305d48-0e86-4615-9cb7-50a6173f12a9" providerId="ADAL" clId="{40FC956E-EA6D-4741-9508-A23FF5771D30}" dt="2022-01-09T13:30:05.869" v="1596" actId="14100"/>
          <ac:picMkLst>
            <pc:docMk/>
            <pc:sldMk cId="180433720" sldId="376"/>
            <ac:picMk id="3074" creationId="{18D0FF40-870B-4BDB-A9AE-31F402B8DAC5}"/>
          </ac:picMkLst>
        </pc:picChg>
        <pc:cxnChg chg="del mod">
          <ac:chgData name="의현" userId="ee305d48-0e86-4615-9cb7-50a6173f12a9" providerId="ADAL" clId="{40FC956E-EA6D-4741-9508-A23FF5771D30}" dt="2022-01-09T08:26:29.310" v="1447" actId="478"/>
          <ac:cxnSpMkLst>
            <pc:docMk/>
            <pc:sldMk cId="180433720" sldId="376"/>
            <ac:cxnSpMk id="11" creationId="{C750B424-C60C-4FFF-BC8B-0D8C6AC6DC56}"/>
          </ac:cxnSpMkLst>
        </pc:cxnChg>
        <pc:cxnChg chg="del mod">
          <ac:chgData name="의현" userId="ee305d48-0e86-4615-9cb7-50a6173f12a9" providerId="ADAL" clId="{40FC956E-EA6D-4741-9508-A23FF5771D30}" dt="2022-01-09T08:26:29.310" v="1447" actId="478"/>
          <ac:cxnSpMkLst>
            <pc:docMk/>
            <pc:sldMk cId="180433720" sldId="376"/>
            <ac:cxnSpMk id="18" creationId="{04D43C06-46F9-42BB-9024-7233BEC57397}"/>
          </ac:cxnSpMkLst>
        </pc:cxnChg>
        <pc:cxnChg chg="del mod">
          <ac:chgData name="의현" userId="ee305d48-0e86-4615-9cb7-50a6173f12a9" providerId="ADAL" clId="{40FC956E-EA6D-4741-9508-A23FF5771D30}" dt="2022-01-09T08:26:29.310" v="1447" actId="478"/>
          <ac:cxnSpMkLst>
            <pc:docMk/>
            <pc:sldMk cId="180433720" sldId="376"/>
            <ac:cxnSpMk id="20" creationId="{210F4990-7001-4888-8961-038FF326A616}"/>
          </ac:cxnSpMkLst>
        </pc:cxnChg>
        <pc:cxnChg chg="del mod">
          <ac:chgData name="의현" userId="ee305d48-0e86-4615-9cb7-50a6173f12a9" providerId="ADAL" clId="{40FC956E-EA6D-4741-9508-A23FF5771D30}" dt="2022-01-09T08:26:29.310" v="1447" actId="478"/>
          <ac:cxnSpMkLst>
            <pc:docMk/>
            <pc:sldMk cId="180433720" sldId="376"/>
            <ac:cxnSpMk id="22" creationId="{0548B011-31CB-4922-99A7-8D49783A6B8D}"/>
          </ac:cxnSpMkLst>
        </pc:cxnChg>
        <pc:cxnChg chg="del mod">
          <ac:chgData name="의현" userId="ee305d48-0e86-4615-9cb7-50a6173f12a9" providerId="ADAL" clId="{40FC956E-EA6D-4741-9508-A23FF5771D30}" dt="2022-01-09T08:26:29.310" v="1447" actId="478"/>
          <ac:cxnSpMkLst>
            <pc:docMk/>
            <pc:sldMk cId="180433720" sldId="376"/>
            <ac:cxnSpMk id="33" creationId="{B8CEFA80-1B67-408B-BE0A-5E02F0A8A166}"/>
          </ac:cxnSpMkLst>
        </pc:cxnChg>
        <pc:cxnChg chg="del mod">
          <ac:chgData name="의현" userId="ee305d48-0e86-4615-9cb7-50a6173f12a9" providerId="ADAL" clId="{40FC956E-EA6D-4741-9508-A23FF5771D30}" dt="2022-01-09T08:26:29.310" v="1447" actId="478"/>
          <ac:cxnSpMkLst>
            <pc:docMk/>
            <pc:sldMk cId="180433720" sldId="376"/>
            <ac:cxnSpMk id="35" creationId="{538DF3AA-D339-4723-9A7C-9175C32066AF}"/>
          </ac:cxnSpMkLst>
        </pc:cxnChg>
      </pc:sldChg>
      <pc:sldChg chg="add del">
        <pc:chgData name="의현" userId="ee305d48-0e86-4615-9cb7-50a6173f12a9" providerId="ADAL" clId="{40FC956E-EA6D-4741-9508-A23FF5771D30}" dt="2022-01-09T07:50:01.971" v="565"/>
        <pc:sldMkLst>
          <pc:docMk/>
          <pc:sldMk cId="2049942397" sldId="376"/>
        </pc:sldMkLst>
      </pc:sldChg>
      <pc:sldChg chg="addSp delSp modSp add mod delAnim modAnim">
        <pc:chgData name="의현" userId="ee305d48-0e86-4615-9cb7-50a6173f12a9" providerId="ADAL" clId="{40FC956E-EA6D-4741-9508-A23FF5771D30}" dt="2022-01-09T14:40:15.082" v="1657" actId="20577"/>
        <pc:sldMkLst>
          <pc:docMk/>
          <pc:sldMk cId="2463248017" sldId="377"/>
        </pc:sldMkLst>
        <pc:spChg chg="del mod">
          <ac:chgData name="의현" userId="ee305d48-0e86-4615-9cb7-50a6173f12a9" providerId="ADAL" clId="{40FC956E-EA6D-4741-9508-A23FF5771D30}" dt="2022-01-09T08:29:09.876" v="1552" actId="478"/>
          <ac:spMkLst>
            <pc:docMk/>
            <pc:sldMk cId="2463248017" sldId="377"/>
            <ac:spMk id="4" creationId="{7BB5AB22-AC00-4BFE-B205-CAA287E32084}"/>
          </ac:spMkLst>
        </pc:spChg>
        <pc:spChg chg="mod">
          <ac:chgData name="의현" userId="ee305d48-0e86-4615-9cb7-50a6173f12a9" providerId="ADAL" clId="{40FC956E-EA6D-4741-9508-A23FF5771D30}" dt="2022-01-09T08:28:06.880" v="1498" actId="20577"/>
          <ac:spMkLst>
            <pc:docMk/>
            <pc:sldMk cId="2463248017" sldId="377"/>
            <ac:spMk id="5" creationId="{91F52A8D-1440-4B93-9241-9CEE31E3E2E8}"/>
          </ac:spMkLst>
        </pc:spChg>
        <pc:spChg chg="mod">
          <ac:chgData name="의현" userId="ee305d48-0e86-4615-9cb7-50a6173f12a9" providerId="ADAL" clId="{40FC956E-EA6D-4741-9508-A23FF5771D30}" dt="2022-01-09T08:29:04.806" v="1550" actId="20577"/>
          <ac:spMkLst>
            <pc:docMk/>
            <pc:sldMk cId="2463248017" sldId="377"/>
            <ac:spMk id="6" creationId="{DA4E029D-C5C0-47C4-AA1E-D82D90EC9039}"/>
          </ac:spMkLst>
        </pc:spChg>
        <pc:spChg chg="add del mod">
          <ac:chgData name="의현" userId="ee305d48-0e86-4615-9cb7-50a6173f12a9" providerId="ADAL" clId="{40FC956E-EA6D-4741-9508-A23FF5771D30}" dt="2022-01-09T08:29:13.372" v="1553" actId="478"/>
          <ac:spMkLst>
            <pc:docMk/>
            <pc:sldMk cId="2463248017" sldId="377"/>
            <ac:spMk id="8" creationId="{3E04AA2F-4E31-426D-8713-F6FB95AE19C4}"/>
          </ac:spMkLst>
        </pc:spChg>
        <pc:spChg chg="add mod">
          <ac:chgData name="의현" userId="ee305d48-0e86-4615-9cb7-50a6173f12a9" providerId="ADAL" clId="{40FC956E-EA6D-4741-9508-A23FF5771D30}" dt="2022-01-09T14:39:16.547" v="1632" actId="1076"/>
          <ac:spMkLst>
            <pc:docMk/>
            <pc:sldMk cId="2463248017" sldId="377"/>
            <ac:spMk id="12" creationId="{FDA16D84-9FF6-4D81-B31C-60BC23F1778B}"/>
          </ac:spMkLst>
        </pc:spChg>
        <pc:spChg chg="add mod">
          <ac:chgData name="의현" userId="ee305d48-0e86-4615-9cb7-50a6173f12a9" providerId="ADAL" clId="{40FC956E-EA6D-4741-9508-A23FF5771D30}" dt="2022-01-09T14:39:48.023" v="1647" actId="14100"/>
          <ac:spMkLst>
            <pc:docMk/>
            <pc:sldMk cId="2463248017" sldId="377"/>
            <ac:spMk id="13" creationId="{5F0351A7-ED9E-4973-ABD2-A9F2C5B52317}"/>
          </ac:spMkLst>
        </pc:spChg>
        <pc:spChg chg="add mod">
          <ac:chgData name="의현" userId="ee305d48-0e86-4615-9cb7-50a6173f12a9" providerId="ADAL" clId="{40FC956E-EA6D-4741-9508-A23FF5771D30}" dt="2022-01-09T14:39:27.099" v="1637" actId="571"/>
          <ac:spMkLst>
            <pc:docMk/>
            <pc:sldMk cId="2463248017" sldId="377"/>
            <ac:spMk id="15" creationId="{99A8C61B-9FD0-4B81-995C-7C8F3BC54009}"/>
          </ac:spMkLst>
        </pc:spChg>
        <pc:spChg chg="add del mod">
          <ac:chgData name="의현" userId="ee305d48-0e86-4615-9cb7-50a6173f12a9" providerId="ADAL" clId="{40FC956E-EA6D-4741-9508-A23FF5771D30}" dt="2022-01-09T14:39:49.912" v="1648" actId="478"/>
          <ac:spMkLst>
            <pc:docMk/>
            <pc:sldMk cId="2463248017" sldId="377"/>
            <ac:spMk id="16" creationId="{AE5FAFEA-7748-41B8-B176-5642B74D895B}"/>
          </ac:spMkLst>
        </pc:spChg>
        <pc:spChg chg="add mod">
          <ac:chgData name="의현" userId="ee305d48-0e86-4615-9cb7-50a6173f12a9" providerId="ADAL" clId="{40FC956E-EA6D-4741-9508-A23FF5771D30}" dt="2022-01-09T14:39:55.569" v="1650" actId="571"/>
          <ac:spMkLst>
            <pc:docMk/>
            <pc:sldMk cId="2463248017" sldId="377"/>
            <ac:spMk id="18" creationId="{78CD2A25-F257-46E9-832E-08AA1CFF0338}"/>
          </ac:spMkLst>
        </pc:spChg>
        <pc:spChg chg="add mod">
          <ac:chgData name="의현" userId="ee305d48-0e86-4615-9cb7-50a6173f12a9" providerId="ADAL" clId="{40FC956E-EA6D-4741-9508-A23FF5771D30}" dt="2022-01-09T14:40:03.341" v="1654" actId="20577"/>
          <ac:spMkLst>
            <pc:docMk/>
            <pc:sldMk cId="2463248017" sldId="377"/>
            <ac:spMk id="19" creationId="{1B1FC528-D702-4EA2-9207-EA6A002008A4}"/>
          </ac:spMkLst>
        </pc:spChg>
        <pc:spChg chg="add mod">
          <ac:chgData name="의현" userId="ee305d48-0e86-4615-9cb7-50a6173f12a9" providerId="ADAL" clId="{40FC956E-EA6D-4741-9508-A23FF5771D30}" dt="2022-01-09T14:40:15.082" v="1657" actId="20577"/>
          <ac:spMkLst>
            <pc:docMk/>
            <pc:sldMk cId="2463248017" sldId="377"/>
            <ac:spMk id="20" creationId="{1AB5948B-6FA4-4D8F-BE36-A33DDA94B653}"/>
          </ac:spMkLst>
        </pc:spChg>
        <pc:spChg chg="del">
          <ac:chgData name="의현" userId="ee305d48-0e86-4615-9cb7-50a6173f12a9" providerId="ADAL" clId="{40FC956E-EA6D-4741-9508-A23FF5771D30}" dt="2022-01-09T08:28:14.919" v="1500" actId="478"/>
          <ac:spMkLst>
            <pc:docMk/>
            <pc:sldMk cId="2463248017" sldId="377"/>
            <ac:spMk id="41" creationId="{76622C9A-005A-46A1-9D4F-88549CD927A7}"/>
          </ac:spMkLst>
        </pc:spChg>
        <pc:picChg chg="del">
          <ac:chgData name="의현" userId="ee305d48-0e86-4615-9cb7-50a6173f12a9" providerId="ADAL" clId="{40FC956E-EA6D-4741-9508-A23FF5771D30}" dt="2022-01-09T08:28:12.218" v="1499" actId="478"/>
          <ac:picMkLst>
            <pc:docMk/>
            <pc:sldMk cId="2463248017" sldId="377"/>
            <ac:picMk id="7" creationId="{C242B6F0-CAB6-4DB9-9C18-8175B3CAA7CA}"/>
          </ac:picMkLst>
        </pc:picChg>
        <pc:picChg chg="add mod">
          <ac:chgData name="의현" userId="ee305d48-0e86-4615-9cb7-50a6173f12a9" providerId="ADAL" clId="{40FC956E-EA6D-4741-9508-A23FF5771D30}" dt="2022-01-09T14:39:28.757" v="1639" actId="1076"/>
          <ac:picMkLst>
            <pc:docMk/>
            <pc:sldMk cId="2463248017" sldId="377"/>
            <ac:picMk id="10" creationId="{4254E6F4-8502-4509-80AC-DB97E88A5D5C}"/>
          </ac:picMkLst>
        </pc:picChg>
        <pc:picChg chg="add mod">
          <ac:chgData name="의현" userId="ee305d48-0e86-4615-9cb7-50a6173f12a9" providerId="ADAL" clId="{40FC956E-EA6D-4741-9508-A23FF5771D30}" dt="2022-01-09T14:39:27.099" v="1637" actId="571"/>
          <ac:picMkLst>
            <pc:docMk/>
            <pc:sldMk cId="2463248017" sldId="377"/>
            <ac:picMk id="14" creationId="{B9597E67-6737-4989-888A-16AD79233159}"/>
          </ac:picMkLst>
        </pc:picChg>
        <pc:picChg chg="add mod">
          <ac:chgData name="의현" userId="ee305d48-0e86-4615-9cb7-50a6173f12a9" providerId="ADAL" clId="{40FC956E-EA6D-4741-9508-A23FF5771D30}" dt="2022-01-09T14:39:55.569" v="1650" actId="571"/>
          <ac:picMkLst>
            <pc:docMk/>
            <pc:sldMk cId="2463248017" sldId="377"/>
            <ac:picMk id="17" creationId="{0DE0954B-F43F-4FB4-9EFF-6710E986970E}"/>
          </ac:picMkLst>
        </pc:picChg>
      </pc:sldChg>
      <pc:sldChg chg="addSp delSp modSp add mod">
        <pc:chgData name="의현" userId="ee305d48-0e86-4615-9cb7-50a6173f12a9" providerId="ADAL" clId="{40FC956E-EA6D-4741-9508-A23FF5771D30}" dt="2022-01-09T15:28:18.325" v="2201" actId="20577"/>
        <pc:sldMkLst>
          <pc:docMk/>
          <pc:sldMk cId="1010048197" sldId="378"/>
        </pc:sldMkLst>
        <pc:spChg chg="mod">
          <ac:chgData name="의현" userId="ee305d48-0e86-4615-9cb7-50a6173f12a9" providerId="ADAL" clId="{40FC956E-EA6D-4741-9508-A23FF5771D30}" dt="2022-01-09T15:20:43.433" v="2150" actId="20577"/>
          <ac:spMkLst>
            <pc:docMk/>
            <pc:sldMk cId="1010048197" sldId="378"/>
            <ac:spMk id="10" creationId="{5A9BC985-A916-4783-871A-A84BFA27D9EA}"/>
          </ac:spMkLst>
        </pc:spChg>
        <pc:spChg chg="del">
          <ac:chgData name="의현" userId="ee305d48-0e86-4615-9cb7-50a6173f12a9" providerId="ADAL" clId="{40FC956E-EA6D-4741-9508-A23FF5771D30}" dt="2022-01-09T15:20:51.301" v="2152" actId="478"/>
          <ac:spMkLst>
            <pc:docMk/>
            <pc:sldMk cId="1010048197" sldId="378"/>
            <ac:spMk id="17" creationId="{6D32A807-B77A-4BBE-A8E7-03D3046EBB18}"/>
          </ac:spMkLst>
        </pc:spChg>
        <pc:spChg chg="add mod">
          <ac:chgData name="의현" userId="ee305d48-0e86-4615-9cb7-50a6173f12a9" providerId="ADAL" clId="{40FC956E-EA6D-4741-9508-A23FF5771D30}" dt="2022-01-09T15:27:54.202" v="2192" actId="1076"/>
          <ac:spMkLst>
            <pc:docMk/>
            <pc:sldMk cId="1010048197" sldId="378"/>
            <ac:spMk id="18" creationId="{38C3831F-322D-4F37-B763-9A0E6511811B}"/>
          </ac:spMkLst>
        </pc:spChg>
        <pc:spChg chg="mod">
          <ac:chgData name="의현" userId="ee305d48-0e86-4615-9cb7-50a6173f12a9" providerId="ADAL" clId="{40FC956E-EA6D-4741-9508-A23FF5771D30}" dt="2022-01-09T15:20:57.421" v="2155" actId="20577"/>
          <ac:spMkLst>
            <pc:docMk/>
            <pc:sldMk cId="1010048197" sldId="378"/>
            <ac:spMk id="24" creationId="{6EFE8F91-F5E8-4F0E-9EBD-268CDB1B3652}"/>
          </ac:spMkLst>
        </pc:spChg>
        <pc:spChg chg="add mod">
          <ac:chgData name="의현" userId="ee305d48-0e86-4615-9cb7-50a6173f12a9" providerId="ADAL" clId="{40FC956E-EA6D-4741-9508-A23FF5771D30}" dt="2022-01-09T15:28:18.325" v="2201" actId="20577"/>
          <ac:spMkLst>
            <pc:docMk/>
            <pc:sldMk cId="1010048197" sldId="378"/>
            <ac:spMk id="28" creationId="{C5E9597C-9E51-46FA-9D93-CEA13D866D5E}"/>
          </ac:spMkLst>
        </pc:spChg>
        <pc:spChg chg="del">
          <ac:chgData name="의현" userId="ee305d48-0e86-4615-9cb7-50a6173f12a9" providerId="ADAL" clId="{40FC956E-EA6D-4741-9508-A23FF5771D30}" dt="2022-01-09T15:20:52.741" v="2153" actId="478"/>
          <ac:spMkLst>
            <pc:docMk/>
            <pc:sldMk cId="1010048197" sldId="378"/>
            <ac:spMk id="33" creationId="{A868DDF9-BD1A-4E24-A410-88312E8C0712}"/>
          </ac:spMkLst>
        </pc:spChg>
        <pc:spChg chg="del">
          <ac:chgData name="의현" userId="ee305d48-0e86-4615-9cb7-50a6173f12a9" providerId="ADAL" clId="{40FC956E-EA6D-4741-9508-A23FF5771D30}" dt="2022-01-09T15:20:51.301" v="2152" actId="478"/>
          <ac:spMkLst>
            <pc:docMk/>
            <pc:sldMk cId="1010048197" sldId="378"/>
            <ac:spMk id="35" creationId="{AB91408B-4144-48EB-9916-A55FD2842BC4}"/>
          </ac:spMkLst>
        </pc:spChg>
        <pc:picChg chg="add mod">
          <ac:chgData name="의현" userId="ee305d48-0e86-4615-9cb7-50a6173f12a9" providerId="ADAL" clId="{40FC956E-EA6D-4741-9508-A23FF5771D30}" dt="2022-01-09T15:28:12.402" v="2197" actId="1076"/>
          <ac:picMkLst>
            <pc:docMk/>
            <pc:sldMk cId="1010048197" sldId="378"/>
            <ac:picMk id="4" creationId="{8F5491A8-49E1-4BBE-B956-B3D8EFA1C90F}"/>
          </ac:picMkLst>
        </pc:picChg>
        <pc:picChg chg="add del mod">
          <ac:chgData name="의현" userId="ee305d48-0e86-4615-9cb7-50a6173f12a9" providerId="ADAL" clId="{40FC956E-EA6D-4741-9508-A23FF5771D30}" dt="2022-01-09T15:25:32.441" v="2167" actId="478"/>
          <ac:picMkLst>
            <pc:docMk/>
            <pc:sldMk cId="1010048197" sldId="378"/>
            <ac:picMk id="8" creationId="{8954A9D6-A787-4F8E-BA02-ABACEF7B46F4}"/>
          </ac:picMkLst>
        </pc:picChg>
        <pc:picChg chg="add del mod">
          <ac:chgData name="의현" userId="ee305d48-0e86-4615-9cb7-50a6173f12a9" providerId="ADAL" clId="{40FC956E-EA6D-4741-9508-A23FF5771D30}" dt="2022-01-09T15:25:27.874" v="2165" actId="478"/>
          <ac:picMkLst>
            <pc:docMk/>
            <pc:sldMk cId="1010048197" sldId="378"/>
            <ac:picMk id="11" creationId="{99F83576-74A5-4E23-83A3-E28D96D5057E}"/>
          </ac:picMkLst>
        </pc:picChg>
        <pc:picChg chg="del">
          <ac:chgData name="의현" userId="ee305d48-0e86-4615-9cb7-50a6173f12a9" providerId="ADAL" clId="{40FC956E-EA6D-4741-9508-A23FF5771D30}" dt="2022-01-09T15:20:48.427" v="2151" actId="478"/>
          <ac:picMkLst>
            <pc:docMk/>
            <pc:sldMk cId="1010048197" sldId="378"/>
            <ac:picMk id="12" creationId="{BF07F320-CD7C-4BF9-BBAA-4E486656CE6E}"/>
          </ac:picMkLst>
        </pc:picChg>
        <pc:picChg chg="add del mod">
          <ac:chgData name="의현" userId="ee305d48-0e86-4615-9cb7-50a6173f12a9" providerId="ADAL" clId="{40FC956E-EA6D-4741-9508-A23FF5771D30}" dt="2022-01-09T15:26:02.442" v="2177" actId="478"/>
          <ac:picMkLst>
            <pc:docMk/>
            <pc:sldMk cId="1010048197" sldId="378"/>
            <ac:picMk id="14" creationId="{79EE6CC4-C424-4EE6-BA7E-72641BE03ED1}"/>
          </ac:picMkLst>
        </pc:picChg>
        <pc:picChg chg="add del mod">
          <ac:chgData name="의현" userId="ee305d48-0e86-4615-9cb7-50a6173f12a9" providerId="ADAL" clId="{40FC956E-EA6D-4741-9508-A23FF5771D30}" dt="2022-01-09T15:26:41.110" v="2185" actId="478"/>
          <ac:picMkLst>
            <pc:docMk/>
            <pc:sldMk cId="1010048197" sldId="378"/>
            <ac:picMk id="16" creationId="{174A04EC-E100-45F3-8A30-15ACE05060FF}"/>
          </ac:picMkLst>
        </pc:picChg>
        <pc:picChg chg="del">
          <ac:chgData name="의현" userId="ee305d48-0e86-4615-9cb7-50a6173f12a9" providerId="ADAL" clId="{40FC956E-EA6D-4741-9508-A23FF5771D30}" dt="2022-01-09T15:20:51.301" v="2152" actId="478"/>
          <ac:picMkLst>
            <pc:docMk/>
            <pc:sldMk cId="1010048197" sldId="378"/>
            <ac:picMk id="19" creationId="{15EC708F-3C8B-4F30-97D2-AEBF9CAA11CE}"/>
          </ac:picMkLst>
        </pc:picChg>
        <pc:picChg chg="del">
          <ac:chgData name="의현" userId="ee305d48-0e86-4615-9cb7-50a6173f12a9" providerId="ADAL" clId="{40FC956E-EA6D-4741-9508-A23FF5771D30}" dt="2022-01-09T15:20:52.741" v="2153" actId="478"/>
          <ac:picMkLst>
            <pc:docMk/>
            <pc:sldMk cId="1010048197" sldId="378"/>
            <ac:picMk id="22" creationId="{9941C852-75DA-4039-8151-D0AA833F656F}"/>
          </ac:picMkLst>
        </pc:picChg>
        <pc:picChg chg="del">
          <ac:chgData name="의현" userId="ee305d48-0e86-4615-9cb7-50a6173f12a9" providerId="ADAL" clId="{40FC956E-EA6D-4741-9508-A23FF5771D30}" dt="2022-01-09T15:20:51.301" v="2152" actId="478"/>
          <ac:picMkLst>
            <pc:docMk/>
            <pc:sldMk cId="1010048197" sldId="378"/>
            <ac:picMk id="25" creationId="{66A0FAC1-945C-4C3C-8595-5286FCEEDEA3}"/>
          </ac:picMkLst>
        </pc:picChg>
        <pc:cxnChg chg="del mod">
          <ac:chgData name="의현" userId="ee305d48-0e86-4615-9cb7-50a6173f12a9" providerId="ADAL" clId="{40FC956E-EA6D-4741-9508-A23FF5771D30}" dt="2022-01-09T15:20:51.301" v="2152" actId="478"/>
          <ac:cxnSpMkLst>
            <pc:docMk/>
            <pc:sldMk cId="1010048197" sldId="378"/>
            <ac:cxnSpMk id="27" creationId="{FABD6EEC-EB32-4AFD-87DC-24131B465E5A}"/>
          </ac:cxnSpMkLst>
        </pc:cxnChg>
        <pc:cxnChg chg="del mod">
          <ac:chgData name="의현" userId="ee305d48-0e86-4615-9cb7-50a6173f12a9" providerId="ADAL" clId="{40FC956E-EA6D-4741-9508-A23FF5771D30}" dt="2022-01-09T15:20:51.301" v="2152" actId="478"/>
          <ac:cxnSpMkLst>
            <pc:docMk/>
            <pc:sldMk cId="1010048197" sldId="378"/>
            <ac:cxnSpMk id="29" creationId="{714A8A82-8502-457D-B1C1-55A52958E0A6}"/>
          </ac:cxnSpMkLst>
        </pc:cxnChg>
      </pc:sldChg>
    </pc:docChg>
  </pc:docChgLst>
  <pc:docChgLst>
    <pc:chgData name="shineh96@skku.edu" userId="ee305d48-0e86-4615-9cb7-50a6173f12a9" providerId="ADAL" clId="{DBC75703-48D1-47E3-B31B-A9977D7C1B1F}"/>
    <pc:docChg chg="undo custSel addSld delSld modSld">
      <pc:chgData name="shineh96@skku.edu" userId="ee305d48-0e86-4615-9cb7-50a6173f12a9" providerId="ADAL" clId="{DBC75703-48D1-47E3-B31B-A9977D7C1B1F}" dt="2022-01-10T08:01:56.922" v="6" actId="47"/>
      <pc:docMkLst>
        <pc:docMk/>
      </pc:docMkLst>
      <pc:sldChg chg="modSp add del mod">
        <pc:chgData name="shineh96@skku.edu" userId="ee305d48-0e86-4615-9cb7-50a6173f12a9" providerId="ADAL" clId="{DBC75703-48D1-47E3-B31B-A9977D7C1B1F}" dt="2022-01-10T08:01:56.922" v="6" actId="47"/>
        <pc:sldMkLst>
          <pc:docMk/>
          <pc:sldMk cId="1686525908" sldId="344"/>
        </pc:sldMkLst>
        <pc:spChg chg="mod">
          <ac:chgData name="shineh96@skku.edu" userId="ee305d48-0e86-4615-9cb7-50a6173f12a9" providerId="ADAL" clId="{DBC75703-48D1-47E3-B31B-A9977D7C1B1F}" dt="2022-01-10T02:57:21.544" v="1" actId="1076"/>
          <ac:spMkLst>
            <pc:docMk/>
            <pc:sldMk cId="1686525908" sldId="344"/>
            <ac:spMk id="2" creationId="{A3751BC4-6741-7845-BBD6-E1DE85D2AA06}"/>
          </ac:spMkLst>
        </pc:spChg>
      </pc:sldChg>
      <pc:sldChg chg="add del">
        <pc:chgData name="shineh96@skku.edu" userId="ee305d48-0e86-4615-9cb7-50a6173f12a9" providerId="ADAL" clId="{DBC75703-48D1-47E3-B31B-A9977D7C1B1F}" dt="2022-01-10T08:01:56.922" v="6" actId="47"/>
        <pc:sldMkLst>
          <pc:docMk/>
          <pc:sldMk cId="1368663781" sldId="375"/>
        </pc:sldMkLst>
      </pc:sldChg>
    </pc:docChg>
  </pc:docChgLst>
  <pc:docChgLst>
    <pc:chgData name="shineh96@skku.edu" userId="ee305d48-0e86-4615-9cb7-50a6173f12a9" providerId="ADAL" clId="{3B994DA4-E43A-46EC-BB52-C2ADDBA0B48D}"/>
    <pc:docChg chg="undo custSel modSld">
      <pc:chgData name="shineh96@skku.edu" userId="ee305d48-0e86-4615-9cb7-50a6173f12a9" providerId="ADAL" clId="{3B994DA4-E43A-46EC-BB52-C2ADDBA0B48D}" dt="2022-01-18T08:33:40.925" v="573" actId="13822"/>
      <pc:docMkLst>
        <pc:docMk/>
      </pc:docMkLst>
      <pc:sldChg chg="addSp delSp modSp mod">
        <pc:chgData name="shineh96@skku.edu" userId="ee305d48-0e86-4615-9cb7-50a6173f12a9" providerId="ADAL" clId="{3B994DA4-E43A-46EC-BB52-C2ADDBA0B48D}" dt="2022-01-18T08:33:40.925" v="573" actId="13822"/>
        <pc:sldMkLst>
          <pc:docMk/>
          <pc:sldMk cId="180433720" sldId="376"/>
        </pc:sldMkLst>
        <pc:spChg chg="mod">
          <ac:chgData name="shineh96@skku.edu" userId="ee305d48-0e86-4615-9cb7-50a6173f12a9" providerId="ADAL" clId="{3B994DA4-E43A-46EC-BB52-C2ADDBA0B48D}" dt="2022-01-18T07:56:07.491" v="474" actId="6549"/>
          <ac:spMkLst>
            <pc:docMk/>
            <pc:sldMk cId="180433720" sldId="376"/>
            <ac:spMk id="4" creationId="{7BB5AB22-AC00-4BFE-B205-CAA287E32084}"/>
          </ac:spMkLst>
        </pc:spChg>
        <pc:spChg chg="add del mod">
          <ac:chgData name="shineh96@skku.edu" userId="ee305d48-0e86-4615-9cb7-50a6173f12a9" providerId="ADAL" clId="{3B994DA4-E43A-46EC-BB52-C2ADDBA0B48D}" dt="2022-01-18T07:53:10.826" v="299" actId="478"/>
          <ac:spMkLst>
            <pc:docMk/>
            <pc:sldMk cId="180433720" sldId="376"/>
            <ac:spMk id="9" creationId="{7A83E773-DC2B-44F6-8725-BF05D0E9450F}"/>
          </ac:spMkLst>
        </pc:spChg>
        <pc:spChg chg="add mod">
          <ac:chgData name="shineh96@skku.edu" userId="ee305d48-0e86-4615-9cb7-50a6173f12a9" providerId="ADAL" clId="{3B994DA4-E43A-46EC-BB52-C2ADDBA0B48D}" dt="2022-01-18T07:56:56.877" v="488" actId="1076"/>
          <ac:spMkLst>
            <pc:docMk/>
            <pc:sldMk cId="180433720" sldId="376"/>
            <ac:spMk id="11" creationId="{4906F45A-65DB-4FED-999E-BFB786E21786}"/>
          </ac:spMkLst>
        </pc:spChg>
        <pc:spChg chg="add mod">
          <ac:chgData name="shineh96@skku.edu" userId="ee305d48-0e86-4615-9cb7-50a6173f12a9" providerId="ADAL" clId="{3B994DA4-E43A-46EC-BB52-C2ADDBA0B48D}" dt="2022-01-18T08:32:46.454" v="547" actId="1076"/>
          <ac:spMkLst>
            <pc:docMk/>
            <pc:sldMk cId="180433720" sldId="376"/>
            <ac:spMk id="16" creationId="{380C0616-5858-49A0-8969-EECB1F6AFD0E}"/>
          </ac:spMkLst>
        </pc:spChg>
        <pc:spChg chg="add mod">
          <ac:chgData name="shineh96@skku.edu" userId="ee305d48-0e86-4615-9cb7-50a6173f12a9" providerId="ADAL" clId="{3B994DA4-E43A-46EC-BB52-C2ADDBA0B48D}" dt="2022-01-18T08:33:08.945" v="559" actId="1076"/>
          <ac:spMkLst>
            <pc:docMk/>
            <pc:sldMk cId="180433720" sldId="376"/>
            <ac:spMk id="19" creationId="{41AD10BA-EB6A-4DFA-A615-B9A303EB926E}"/>
          </ac:spMkLst>
        </pc:spChg>
        <pc:spChg chg="add mod">
          <ac:chgData name="shineh96@skku.edu" userId="ee305d48-0e86-4615-9cb7-50a6173f12a9" providerId="ADAL" clId="{3B994DA4-E43A-46EC-BB52-C2ADDBA0B48D}" dt="2022-01-18T08:33:32.516" v="571"/>
          <ac:spMkLst>
            <pc:docMk/>
            <pc:sldMk cId="180433720" sldId="376"/>
            <ac:spMk id="22" creationId="{869902CA-258E-470D-BC1E-F889A3B6D567}"/>
          </ac:spMkLst>
        </pc:spChg>
        <pc:spChg chg="del">
          <ac:chgData name="shineh96@skku.edu" userId="ee305d48-0e86-4615-9cb7-50a6173f12a9" providerId="ADAL" clId="{3B994DA4-E43A-46EC-BB52-C2ADDBA0B48D}" dt="2022-01-18T07:29:39.513" v="31" actId="478"/>
          <ac:spMkLst>
            <pc:docMk/>
            <pc:sldMk cId="180433720" sldId="376"/>
            <ac:spMk id="41" creationId="{76622C9A-005A-46A1-9D4F-88549CD927A7}"/>
          </ac:spMkLst>
        </pc:spChg>
        <pc:picChg chg="del">
          <ac:chgData name="shineh96@skku.edu" userId="ee305d48-0e86-4615-9cb7-50a6173f12a9" providerId="ADAL" clId="{3B994DA4-E43A-46EC-BB52-C2ADDBA0B48D}" dt="2022-01-18T07:29:39.513" v="31" actId="478"/>
          <ac:picMkLst>
            <pc:docMk/>
            <pc:sldMk cId="180433720" sldId="376"/>
            <ac:picMk id="7" creationId="{C242B6F0-CAB6-4DB9-9C18-8175B3CAA7CA}"/>
          </ac:picMkLst>
        </pc:picChg>
        <pc:picChg chg="add mod">
          <ac:chgData name="shineh96@skku.edu" userId="ee305d48-0e86-4615-9cb7-50a6173f12a9" providerId="ADAL" clId="{3B994DA4-E43A-46EC-BB52-C2ADDBA0B48D}" dt="2022-01-18T08:31:09.588" v="494" actId="1037"/>
          <ac:picMkLst>
            <pc:docMk/>
            <pc:sldMk cId="180433720" sldId="376"/>
            <ac:picMk id="10" creationId="{349D38F9-00A7-4518-9B69-9FEFD56E1EB5}"/>
          </ac:picMkLst>
        </pc:picChg>
        <pc:picChg chg="add mod">
          <ac:chgData name="shineh96@skku.edu" userId="ee305d48-0e86-4615-9cb7-50a6173f12a9" providerId="ADAL" clId="{3B994DA4-E43A-46EC-BB52-C2ADDBA0B48D}" dt="2022-01-18T08:31:43.349" v="509" actId="1037"/>
          <ac:picMkLst>
            <pc:docMk/>
            <pc:sldMk cId="180433720" sldId="376"/>
            <ac:picMk id="13" creationId="{1EF5B614-00D5-4671-83B6-BDE01CB4A71A}"/>
          </ac:picMkLst>
        </pc:picChg>
        <pc:picChg chg="add mod">
          <ac:chgData name="shineh96@skku.edu" userId="ee305d48-0e86-4615-9cb7-50a6173f12a9" providerId="ADAL" clId="{3B994DA4-E43A-46EC-BB52-C2ADDBA0B48D}" dt="2022-01-18T08:33:13.289" v="560" actId="1076"/>
          <ac:picMkLst>
            <pc:docMk/>
            <pc:sldMk cId="180433720" sldId="376"/>
            <ac:picMk id="15" creationId="{5512174F-6725-4DA3-9052-F22CF255C559}"/>
          </ac:picMkLst>
        </pc:picChg>
        <pc:picChg chg="mod">
          <ac:chgData name="shineh96@skku.edu" userId="ee305d48-0e86-4615-9cb7-50a6173f12a9" providerId="ADAL" clId="{3B994DA4-E43A-46EC-BB52-C2ADDBA0B48D}" dt="2022-01-18T07:57:01.517" v="489" actId="1076"/>
          <ac:picMkLst>
            <pc:docMk/>
            <pc:sldMk cId="180433720" sldId="376"/>
            <ac:picMk id="3074" creationId="{18D0FF40-870B-4BDB-A9AE-31F402B8DAC5}"/>
          </ac:picMkLst>
        </pc:picChg>
        <pc:cxnChg chg="add mod">
          <ac:chgData name="shineh96@skku.edu" userId="ee305d48-0e86-4615-9cb7-50a6173f12a9" providerId="ADAL" clId="{3B994DA4-E43A-46EC-BB52-C2ADDBA0B48D}" dt="2022-01-18T08:33:24.373" v="562" actId="13822"/>
          <ac:cxnSpMkLst>
            <pc:docMk/>
            <pc:sldMk cId="180433720" sldId="376"/>
            <ac:cxnSpMk id="18" creationId="{4C87FEF0-E522-4764-84C0-07F5997B3161}"/>
          </ac:cxnSpMkLst>
        </pc:cxnChg>
        <pc:cxnChg chg="add mod">
          <ac:chgData name="shineh96@skku.edu" userId="ee305d48-0e86-4615-9cb7-50a6173f12a9" providerId="ADAL" clId="{3B994DA4-E43A-46EC-BB52-C2ADDBA0B48D}" dt="2022-01-18T08:33:40.925" v="573" actId="13822"/>
          <ac:cxnSpMkLst>
            <pc:docMk/>
            <pc:sldMk cId="180433720" sldId="376"/>
            <ac:cxnSpMk id="21" creationId="{3BD0F1DB-3C64-41EB-B679-671E5361B2B4}"/>
          </ac:cxnSpMkLst>
        </pc:cxnChg>
      </pc:sldChg>
    </pc:docChg>
  </pc:docChgLst>
  <pc:docChgLst>
    <pc:chgData name="의현" userId="ee305d48-0e86-4615-9cb7-50a6173f12a9" providerId="ADAL" clId="{3D361423-04CF-49EB-8FE4-6E8A5EF2610B}"/>
    <pc:docChg chg="modSld">
      <pc:chgData name="의현" userId="ee305d48-0e86-4615-9cb7-50a6173f12a9" providerId="ADAL" clId="{3D361423-04CF-49EB-8FE4-6E8A5EF2610B}" dt="2022-01-09T06:31:22.488" v="6"/>
      <pc:docMkLst>
        <pc:docMk/>
      </pc:docMkLst>
      <pc:sldChg chg="modSp mod">
        <pc:chgData name="의현" userId="ee305d48-0e86-4615-9cb7-50a6173f12a9" providerId="ADAL" clId="{3D361423-04CF-49EB-8FE4-6E8A5EF2610B}" dt="2022-01-09T06:31:22.488" v="6"/>
        <pc:sldMkLst>
          <pc:docMk/>
          <pc:sldMk cId="1686525908" sldId="344"/>
        </pc:sldMkLst>
        <pc:spChg chg="mod">
          <ac:chgData name="의현" userId="ee305d48-0e86-4615-9cb7-50a6173f12a9" providerId="ADAL" clId="{3D361423-04CF-49EB-8FE4-6E8A5EF2610B}" dt="2022-01-09T06:31:22.488" v="6"/>
          <ac:spMkLst>
            <pc:docMk/>
            <pc:sldMk cId="1686525908" sldId="344"/>
            <ac:spMk id="2" creationId="{A3751BC4-6741-7845-BBD6-E1DE85D2AA06}"/>
          </ac:spMkLst>
        </pc:spChg>
      </pc:sldChg>
    </pc:docChg>
  </pc:docChgLst>
  <pc:docChgLst>
    <pc:chgData name="shineh96@skku.edu" userId="ee305d48-0e86-4615-9cb7-50a6173f12a9" providerId="ADAL" clId="{A1444629-82BE-4C74-AF9F-FB7EB828D80D}"/>
    <pc:docChg chg="undo redo custSel addSld delSld modSld sldOrd">
      <pc:chgData name="shineh96@skku.edu" userId="ee305d48-0e86-4615-9cb7-50a6173f12a9" providerId="ADAL" clId="{A1444629-82BE-4C74-AF9F-FB7EB828D80D}" dt="2022-01-20T09:40:15.823" v="5510" actId="1076"/>
      <pc:docMkLst>
        <pc:docMk/>
      </pc:docMkLst>
      <pc:sldChg chg="modSp del mod">
        <pc:chgData name="shineh96@skku.edu" userId="ee305d48-0e86-4615-9cb7-50a6173f12a9" providerId="ADAL" clId="{A1444629-82BE-4C74-AF9F-FB7EB828D80D}" dt="2022-01-20T02:50:08.183" v="1778" actId="2696"/>
        <pc:sldMkLst>
          <pc:docMk/>
          <pc:sldMk cId="3739038990" sldId="348"/>
        </pc:sldMkLst>
        <pc:spChg chg="mod">
          <ac:chgData name="shineh96@skku.edu" userId="ee305d48-0e86-4615-9cb7-50a6173f12a9" providerId="ADAL" clId="{A1444629-82BE-4C74-AF9F-FB7EB828D80D}" dt="2022-01-20T01:59:20.466" v="200" actId="20577"/>
          <ac:spMkLst>
            <pc:docMk/>
            <pc:sldMk cId="3739038990" sldId="348"/>
            <ac:spMk id="4" creationId="{5267CA8D-2121-41B5-BDEB-60DB6AF8D199}"/>
          </ac:spMkLst>
        </pc:spChg>
      </pc:sldChg>
      <pc:sldChg chg="addSp delSp modSp mod">
        <pc:chgData name="shineh96@skku.edu" userId="ee305d48-0e86-4615-9cb7-50a6173f12a9" providerId="ADAL" clId="{A1444629-82BE-4C74-AF9F-FB7EB828D80D}" dt="2022-01-20T06:18:28.839" v="5479"/>
        <pc:sldMkLst>
          <pc:docMk/>
          <pc:sldMk cId="106038210" sldId="349"/>
        </pc:sldMkLst>
        <pc:spChg chg="del">
          <ac:chgData name="shineh96@skku.edu" userId="ee305d48-0e86-4615-9cb7-50a6173f12a9" providerId="ADAL" clId="{A1444629-82BE-4C74-AF9F-FB7EB828D80D}" dt="2022-01-20T02:42:03.860" v="1460" actId="478"/>
          <ac:spMkLst>
            <pc:docMk/>
            <pc:sldMk cId="106038210" sldId="349"/>
            <ac:spMk id="3" creationId="{C93BF402-E3F1-451F-B2F1-2E0287307F03}"/>
          </ac:spMkLst>
        </pc:spChg>
        <pc:spChg chg="mod">
          <ac:chgData name="shineh96@skku.edu" userId="ee305d48-0e86-4615-9cb7-50a6173f12a9" providerId="ADAL" clId="{A1444629-82BE-4C74-AF9F-FB7EB828D80D}" dt="2022-01-20T02:42:53.141" v="1470" actId="2710"/>
          <ac:spMkLst>
            <pc:docMk/>
            <pc:sldMk cId="106038210" sldId="349"/>
            <ac:spMk id="4" creationId="{7BB5AB22-AC00-4BFE-B205-CAA287E32084}"/>
          </ac:spMkLst>
        </pc:spChg>
        <pc:spChg chg="mod">
          <ac:chgData name="shineh96@skku.edu" userId="ee305d48-0e86-4615-9cb7-50a6173f12a9" providerId="ADAL" clId="{A1444629-82BE-4C74-AF9F-FB7EB828D80D}" dt="2022-01-20T02:00:23.161" v="225"/>
          <ac:spMkLst>
            <pc:docMk/>
            <pc:sldMk cId="106038210" sldId="349"/>
            <ac:spMk id="5" creationId="{91F52A8D-1440-4B93-9241-9CEE31E3E2E8}"/>
          </ac:spMkLst>
        </pc:spChg>
        <pc:spChg chg="mod">
          <ac:chgData name="shineh96@skku.edu" userId="ee305d48-0e86-4615-9cb7-50a6173f12a9" providerId="ADAL" clId="{A1444629-82BE-4C74-AF9F-FB7EB828D80D}" dt="2022-01-20T02:25:00.131" v="1325" actId="6549"/>
          <ac:spMkLst>
            <pc:docMk/>
            <pc:sldMk cId="106038210" sldId="349"/>
            <ac:spMk id="6" creationId="{DA4E029D-C5C0-47C4-AA1E-D82D90EC9039}"/>
          </ac:spMkLst>
        </pc:spChg>
        <pc:spChg chg="del">
          <ac:chgData name="shineh96@skku.edu" userId="ee305d48-0e86-4615-9cb7-50a6173f12a9" providerId="ADAL" clId="{A1444629-82BE-4C74-AF9F-FB7EB828D80D}" dt="2022-01-20T01:59:37.608" v="208" actId="478"/>
          <ac:spMkLst>
            <pc:docMk/>
            <pc:sldMk cId="106038210" sldId="349"/>
            <ac:spMk id="8" creationId="{C2041EE9-E64B-4413-8E97-2A9DDAE09A96}"/>
          </ac:spMkLst>
        </pc:spChg>
        <pc:spChg chg="del">
          <ac:chgData name="shineh96@skku.edu" userId="ee305d48-0e86-4615-9cb7-50a6173f12a9" providerId="ADAL" clId="{A1444629-82BE-4C74-AF9F-FB7EB828D80D}" dt="2022-01-20T01:59:37.608" v="208" actId="478"/>
          <ac:spMkLst>
            <pc:docMk/>
            <pc:sldMk cId="106038210" sldId="349"/>
            <ac:spMk id="13" creationId="{86D5F0A6-961F-4E13-9CEB-4B58D2136BB1}"/>
          </ac:spMkLst>
        </pc:spChg>
        <pc:spChg chg="del">
          <ac:chgData name="shineh96@skku.edu" userId="ee305d48-0e86-4615-9cb7-50a6173f12a9" providerId="ADAL" clId="{A1444629-82BE-4C74-AF9F-FB7EB828D80D}" dt="2022-01-20T01:59:37.608" v="208" actId="478"/>
          <ac:spMkLst>
            <pc:docMk/>
            <pc:sldMk cId="106038210" sldId="349"/>
            <ac:spMk id="14" creationId="{117FD1A0-EE43-41F4-A189-8E76ABEFECF1}"/>
          </ac:spMkLst>
        </pc:spChg>
        <pc:spChg chg="del">
          <ac:chgData name="shineh96@skku.edu" userId="ee305d48-0e86-4615-9cb7-50a6173f12a9" providerId="ADAL" clId="{A1444629-82BE-4C74-AF9F-FB7EB828D80D}" dt="2022-01-20T01:59:37.608" v="208" actId="478"/>
          <ac:spMkLst>
            <pc:docMk/>
            <pc:sldMk cId="106038210" sldId="349"/>
            <ac:spMk id="15" creationId="{56804D87-12EF-4C18-AA2D-EE3919754051}"/>
          </ac:spMkLst>
        </pc:spChg>
        <pc:spChg chg="del">
          <ac:chgData name="shineh96@skku.edu" userId="ee305d48-0e86-4615-9cb7-50a6173f12a9" providerId="ADAL" clId="{A1444629-82BE-4C74-AF9F-FB7EB828D80D}" dt="2022-01-20T01:59:37.608" v="208" actId="478"/>
          <ac:spMkLst>
            <pc:docMk/>
            <pc:sldMk cId="106038210" sldId="349"/>
            <ac:spMk id="16" creationId="{278A00CE-9A8C-4454-BDFD-DCE1DB5EE981}"/>
          </ac:spMkLst>
        </pc:spChg>
        <pc:spChg chg="add mod">
          <ac:chgData name="shineh96@skku.edu" userId="ee305d48-0e86-4615-9cb7-50a6173f12a9" providerId="ADAL" clId="{A1444629-82BE-4C74-AF9F-FB7EB828D80D}" dt="2022-01-20T02:51:52.057" v="1780" actId="1076"/>
          <ac:spMkLst>
            <pc:docMk/>
            <pc:sldMk cId="106038210" sldId="349"/>
            <ac:spMk id="25" creationId="{D37AEC0C-8F32-47DE-8CCF-30D7F0BEAD06}"/>
          </ac:spMkLst>
        </pc:spChg>
        <pc:spChg chg="add mod">
          <ac:chgData name="shineh96@skku.edu" userId="ee305d48-0e86-4615-9cb7-50a6173f12a9" providerId="ADAL" clId="{A1444629-82BE-4C74-AF9F-FB7EB828D80D}" dt="2022-01-20T06:18:26.078" v="5475"/>
          <ac:spMkLst>
            <pc:docMk/>
            <pc:sldMk cId="106038210" sldId="349"/>
            <ac:spMk id="30" creationId="{9521FF4F-70A1-4553-951A-B120CD65095D}"/>
          </ac:spMkLst>
        </pc:spChg>
        <pc:spChg chg="del">
          <ac:chgData name="shineh96@skku.edu" userId="ee305d48-0e86-4615-9cb7-50a6173f12a9" providerId="ADAL" clId="{A1444629-82BE-4C74-AF9F-FB7EB828D80D}" dt="2022-01-20T01:59:37.608" v="208" actId="478"/>
          <ac:spMkLst>
            <pc:docMk/>
            <pc:sldMk cId="106038210" sldId="349"/>
            <ac:spMk id="31" creationId="{8A67D214-3E0A-4420-AE05-14D40185EC5C}"/>
          </ac:spMkLst>
        </pc:spChg>
        <pc:spChg chg="del">
          <ac:chgData name="shineh96@skku.edu" userId="ee305d48-0e86-4615-9cb7-50a6173f12a9" providerId="ADAL" clId="{A1444629-82BE-4C74-AF9F-FB7EB828D80D}" dt="2022-01-20T01:59:37.608" v="208" actId="478"/>
          <ac:spMkLst>
            <pc:docMk/>
            <pc:sldMk cId="106038210" sldId="349"/>
            <ac:spMk id="32" creationId="{1A9CFF7E-7F20-42D0-A1B3-49CE19B7606D}"/>
          </ac:spMkLst>
        </pc:spChg>
        <pc:spChg chg="add mod">
          <ac:chgData name="shineh96@skku.edu" userId="ee305d48-0e86-4615-9cb7-50a6173f12a9" providerId="ADAL" clId="{A1444629-82BE-4C74-AF9F-FB7EB828D80D}" dt="2022-01-20T02:51:52.057" v="1780" actId="1076"/>
          <ac:spMkLst>
            <pc:docMk/>
            <pc:sldMk cId="106038210" sldId="349"/>
            <ac:spMk id="34" creationId="{A171B7C9-1BE2-4011-9D8F-CB628C907BCF}"/>
          </ac:spMkLst>
        </pc:spChg>
        <pc:spChg chg="del">
          <ac:chgData name="shineh96@skku.edu" userId="ee305d48-0e86-4615-9cb7-50a6173f12a9" providerId="ADAL" clId="{A1444629-82BE-4C74-AF9F-FB7EB828D80D}" dt="2022-01-20T01:59:37.608" v="208" actId="478"/>
          <ac:spMkLst>
            <pc:docMk/>
            <pc:sldMk cId="106038210" sldId="349"/>
            <ac:spMk id="39" creationId="{86F06478-A331-4F2D-ACBD-93BD4FC874C2}"/>
          </ac:spMkLst>
        </pc:spChg>
        <pc:spChg chg="del">
          <ac:chgData name="shineh96@skku.edu" userId="ee305d48-0e86-4615-9cb7-50a6173f12a9" providerId="ADAL" clId="{A1444629-82BE-4C74-AF9F-FB7EB828D80D}" dt="2022-01-20T01:59:31.712" v="203" actId="478"/>
          <ac:spMkLst>
            <pc:docMk/>
            <pc:sldMk cId="106038210" sldId="349"/>
            <ac:spMk id="40" creationId="{D52C8935-3A8C-46CC-A0A8-51086B5DE925}"/>
          </ac:spMkLst>
        </pc:spChg>
        <pc:spChg chg="del mod">
          <ac:chgData name="shineh96@skku.edu" userId="ee305d48-0e86-4615-9cb7-50a6173f12a9" providerId="ADAL" clId="{A1444629-82BE-4C74-AF9F-FB7EB828D80D}" dt="2022-01-20T01:59:34.440" v="205" actId="478"/>
          <ac:spMkLst>
            <pc:docMk/>
            <pc:sldMk cId="106038210" sldId="349"/>
            <ac:spMk id="41" creationId="{76622C9A-005A-46A1-9D4F-88549CD927A7}"/>
          </ac:spMkLst>
        </pc:spChg>
        <pc:spChg chg="add mod">
          <ac:chgData name="shineh96@skku.edu" userId="ee305d48-0e86-4615-9cb7-50a6173f12a9" providerId="ADAL" clId="{A1444629-82BE-4C74-AF9F-FB7EB828D80D}" dt="2022-01-20T02:43:00.124" v="1480" actId="1035"/>
          <ac:spMkLst>
            <pc:docMk/>
            <pc:sldMk cId="106038210" sldId="349"/>
            <ac:spMk id="42" creationId="{A2C3F2BD-58E3-4D75-8CCE-5C43D560AE5D}"/>
          </ac:spMkLst>
        </pc:spChg>
        <pc:spChg chg="add mod">
          <ac:chgData name="shineh96@skku.edu" userId="ee305d48-0e86-4615-9cb7-50a6173f12a9" providerId="ADAL" clId="{A1444629-82BE-4C74-AF9F-FB7EB828D80D}" dt="2022-01-20T06:18:28.839" v="5479"/>
          <ac:spMkLst>
            <pc:docMk/>
            <pc:sldMk cId="106038210" sldId="349"/>
            <ac:spMk id="55" creationId="{CB744FE5-EAEA-43AD-A620-77499FC7BCF3}"/>
          </ac:spMkLst>
        </pc:spChg>
        <pc:grpChg chg="add mod">
          <ac:chgData name="shineh96@skku.edu" userId="ee305d48-0e86-4615-9cb7-50a6173f12a9" providerId="ADAL" clId="{A1444629-82BE-4C74-AF9F-FB7EB828D80D}" dt="2022-01-20T02:43:00.124" v="1480" actId="1035"/>
          <ac:grpSpMkLst>
            <pc:docMk/>
            <pc:sldMk cId="106038210" sldId="349"/>
            <ac:grpSpMk id="53" creationId="{FF42532F-1A10-4CA3-85EF-F5FA327BD18F}"/>
          </ac:grpSpMkLst>
        </pc:grpChg>
        <pc:picChg chg="del">
          <ac:chgData name="shineh96@skku.edu" userId="ee305d48-0e86-4615-9cb7-50a6173f12a9" providerId="ADAL" clId="{A1444629-82BE-4C74-AF9F-FB7EB828D80D}" dt="2022-01-20T01:59:31.048" v="202" actId="478"/>
          <ac:picMkLst>
            <pc:docMk/>
            <pc:sldMk cId="106038210" sldId="349"/>
            <ac:picMk id="7" creationId="{C242B6F0-CAB6-4DB9-9C18-8175B3CAA7CA}"/>
          </ac:picMkLst>
        </pc:picChg>
        <pc:picChg chg="add mod">
          <ac:chgData name="shineh96@skku.edu" userId="ee305d48-0e86-4615-9cb7-50a6173f12a9" providerId="ADAL" clId="{A1444629-82BE-4C74-AF9F-FB7EB828D80D}" dt="2022-01-20T02:43:00.124" v="1480" actId="1035"/>
          <ac:picMkLst>
            <pc:docMk/>
            <pc:sldMk cId="106038210" sldId="349"/>
            <ac:picMk id="10" creationId="{2DC17370-42D1-4E1B-B126-C79739C3A58E}"/>
          </ac:picMkLst>
        </pc:picChg>
        <pc:picChg chg="add del mod">
          <ac:chgData name="shineh96@skku.edu" userId="ee305d48-0e86-4615-9cb7-50a6173f12a9" providerId="ADAL" clId="{A1444629-82BE-4C74-AF9F-FB7EB828D80D}" dt="2022-01-20T02:22:20.233" v="1182" actId="478"/>
          <ac:picMkLst>
            <pc:docMk/>
            <pc:sldMk cId="106038210" sldId="349"/>
            <ac:picMk id="17" creationId="{BA3905C9-8230-4780-A8BC-FB6826903CBB}"/>
          </ac:picMkLst>
        </pc:picChg>
        <pc:picChg chg="add mod">
          <ac:chgData name="shineh96@skku.edu" userId="ee305d48-0e86-4615-9cb7-50a6173f12a9" providerId="ADAL" clId="{A1444629-82BE-4C74-AF9F-FB7EB828D80D}" dt="2022-01-20T02:43:00.124" v="1480" actId="1035"/>
          <ac:picMkLst>
            <pc:docMk/>
            <pc:sldMk cId="106038210" sldId="349"/>
            <ac:picMk id="21" creationId="{45E21288-B935-4B8E-93B2-6F9A1C309945}"/>
          </ac:picMkLst>
        </pc:picChg>
        <pc:picChg chg="add mod">
          <ac:chgData name="shineh96@skku.edu" userId="ee305d48-0e86-4615-9cb7-50a6173f12a9" providerId="ADAL" clId="{A1444629-82BE-4C74-AF9F-FB7EB828D80D}" dt="2022-01-20T02:43:00.124" v="1480" actId="1035"/>
          <ac:picMkLst>
            <pc:docMk/>
            <pc:sldMk cId="106038210" sldId="349"/>
            <ac:picMk id="24" creationId="{154EF276-DA29-47DB-A014-7D9829C214C6}"/>
          </ac:picMkLst>
        </pc:picChg>
        <pc:picChg chg="add mod">
          <ac:chgData name="shineh96@skku.edu" userId="ee305d48-0e86-4615-9cb7-50a6173f12a9" providerId="ADAL" clId="{A1444629-82BE-4C74-AF9F-FB7EB828D80D}" dt="2022-01-20T02:43:00.124" v="1480" actId="1035"/>
          <ac:picMkLst>
            <pc:docMk/>
            <pc:sldMk cId="106038210" sldId="349"/>
            <ac:picMk id="27" creationId="{17E19C69-0A48-4872-AA0B-1B95324FFB1C}"/>
          </ac:picMkLst>
        </pc:picChg>
        <pc:picChg chg="add mod">
          <ac:chgData name="shineh96@skku.edu" userId="ee305d48-0e86-4615-9cb7-50a6173f12a9" providerId="ADAL" clId="{A1444629-82BE-4C74-AF9F-FB7EB828D80D}" dt="2022-01-20T02:43:00.124" v="1480" actId="1035"/>
          <ac:picMkLst>
            <pc:docMk/>
            <pc:sldMk cId="106038210" sldId="349"/>
            <ac:picMk id="29" creationId="{271DCDC5-A557-405B-8967-1A3820813C9F}"/>
          </ac:picMkLst>
        </pc:picChg>
        <pc:picChg chg="add del mod">
          <ac:chgData name="shineh96@skku.edu" userId="ee305d48-0e86-4615-9cb7-50a6173f12a9" providerId="ADAL" clId="{A1444629-82BE-4C74-AF9F-FB7EB828D80D}" dt="2022-01-20T02:38:43.515" v="1366" actId="478"/>
          <ac:picMkLst>
            <pc:docMk/>
            <pc:sldMk cId="106038210" sldId="349"/>
            <ac:picMk id="37" creationId="{E8527929-B272-4ED3-BDFA-CBD2CED7ED9D}"/>
          </ac:picMkLst>
        </pc:picChg>
        <pc:picChg chg="add del mod">
          <ac:chgData name="shineh96@skku.edu" userId="ee305d48-0e86-4615-9cb7-50a6173f12a9" providerId="ADAL" clId="{A1444629-82BE-4C74-AF9F-FB7EB828D80D}" dt="2022-01-20T02:37:51.611" v="1359" actId="478"/>
          <ac:picMkLst>
            <pc:docMk/>
            <pc:sldMk cId="106038210" sldId="349"/>
            <ac:picMk id="43" creationId="{BFDF9015-181F-4018-ABD0-BCB0399F6C47}"/>
          </ac:picMkLst>
        </pc:picChg>
        <pc:picChg chg="add del mod">
          <ac:chgData name="shineh96@skku.edu" userId="ee305d48-0e86-4615-9cb7-50a6173f12a9" providerId="ADAL" clId="{A1444629-82BE-4C74-AF9F-FB7EB828D80D}" dt="2022-01-20T02:38:43.883" v="1367" actId="478"/>
          <ac:picMkLst>
            <pc:docMk/>
            <pc:sldMk cId="106038210" sldId="349"/>
            <ac:picMk id="44" creationId="{29064249-C5DC-42B4-B446-85436EA5A032}"/>
          </ac:picMkLst>
        </pc:picChg>
        <pc:picChg chg="add mod">
          <ac:chgData name="shineh96@skku.edu" userId="ee305d48-0e86-4615-9cb7-50a6173f12a9" providerId="ADAL" clId="{A1444629-82BE-4C74-AF9F-FB7EB828D80D}" dt="2022-01-20T02:41:10.427" v="1405" actId="1036"/>
          <ac:picMkLst>
            <pc:docMk/>
            <pc:sldMk cId="106038210" sldId="349"/>
            <ac:picMk id="46" creationId="{16BF015B-8149-433B-B209-468B207B0978}"/>
          </ac:picMkLst>
        </pc:picChg>
        <pc:picChg chg="add mod">
          <ac:chgData name="shineh96@skku.edu" userId="ee305d48-0e86-4615-9cb7-50a6173f12a9" providerId="ADAL" clId="{A1444629-82BE-4C74-AF9F-FB7EB828D80D}" dt="2022-01-20T02:41:08.796" v="1404" actId="1037"/>
          <ac:picMkLst>
            <pc:docMk/>
            <pc:sldMk cId="106038210" sldId="349"/>
            <ac:picMk id="48" creationId="{3043BD0A-CB13-4C69-B5D2-B62DBE455AF9}"/>
          </ac:picMkLst>
        </pc:picChg>
        <pc:picChg chg="add mod">
          <ac:chgData name="shineh96@skku.edu" userId="ee305d48-0e86-4615-9cb7-50a6173f12a9" providerId="ADAL" clId="{A1444629-82BE-4C74-AF9F-FB7EB828D80D}" dt="2022-01-20T02:41:02.707" v="1399" actId="1035"/>
          <ac:picMkLst>
            <pc:docMk/>
            <pc:sldMk cId="106038210" sldId="349"/>
            <ac:picMk id="50" creationId="{E8555ADB-0DB8-4387-B1B1-559F3317F81A}"/>
          </ac:picMkLst>
        </pc:picChg>
        <pc:picChg chg="add mod">
          <ac:chgData name="shineh96@skku.edu" userId="ee305d48-0e86-4615-9cb7-50a6173f12a9" providerId="ADAL" clId="{A1444629-82BE-4C74-AF9F-FB7EB828D80D}" dt="2022-01-20T02:41:07.843" v="1403" actId="1037"/>
          <ac:picMkLst>
            <pc:docMk/>
            <pc:sldMk cId="106038210" sldId="349"/>
            <ac:picMk id="52" creationId="{F57382F2-0737-47D3-A778-2D0E6A769146}"/>
          </ac:picMkLst>
        </pc:picChg>
        <pc:picChg chg="del">
          <ac:chgData name="shineh96@skku.edu" userId="ee305d48-0e86-4615-9cb7-50a6173f12a9" providerId="ADAL" clId="{A1444629-82BE-4C74-AF9F-FB7EB828D80D}" dt="2022-01-20T01:59:30.432" v="201" actId="478"/>
          <ac:picMkLst>
            <pc:docMk/>
            <pc:sldMk cId="106038210" sldId="349"/>
            <ac:picMk id="1026" creationId="{45112357-3D22-4AE6-9DBB-7498B09E1998}"/>
          </ac:picMkLst>
        </pc:picChg>
        <pc:cxnChg chg="del mod">
          <ac:chgData name="shineh96@skku.edu" userId="ee305d48-0e86-4615-9cb7-50a6173f12a9" providerId="ADAL" clId="{A1444629-82BE-4C74-AF9F-FB7EB828D80D}" dt="2022-01-20T01:59:37.608" v="208" actId="478"/>
          <ac:cxnSpMkLst>
            <pc:docMk/>
            <pc:sldMk cId="106038210" sldId="349"/>
            <ac:cxnSpMk id="11" creationId="{C750B424-C60C-4FFF-BC8B-0D8C6AC6DC56}"/>
          </ac:cxnSpMkLst>
        </pc:cxnChg>
        <pc:cxnChg chg="del mod">
          <ac:chgData name="shineh96@skku.edu" userId="ee305d48-0e86-4615-9cb7-50a6173f12a9" providerId="ADAL" clId="{A1444629-82BE-4C74-AF9F-FB7EB828D80D}" dt="2022-01-20T01:59:37.608" v="208" actId="478"/>
          <ac:cxnSpMkLst>
            <pc:docMk/>
            <pc:sldMk cId="106038210" sldId="349"/>
            <ac:cxnSpMk id="18" creationId="{04D43C06-46F9-42BB-9024-7233BEC57397}"/>
          </ac:cxnSpMkLst>
        </pc:cxnChg>
        <pc:cxnChg chg="del mod">
          <ac:chgData name="shineh96@skku.edu" userId="ee305d48-0e86-4615-9cb7-50a6173f12a9" providerId="ADAL" clId="{A1444629-82BE-4C74-AF9F-FB7EB828D80D}" dt="2022-01-20T01:59:37.608" v="208" actId="478"/>
          <ac:cxnSpMkLst>
            <pc:docMk/>
            <pc:sldMk cId="106038210" sldId="349"/>
            <ac:cxnSpMk id="20" creationId="{210F4990-7001-4888-8961-038FF326A616}"/>
          </ac:cxnSpMkLst>
        </pc:cxnChg>
        <pc:cxnChg chg="del mod">
          <ac:chgData name="shineh96@skku.edu" userId="ee305d48-0e86-4615-9cb7-50a6173f12a9" providerId="ADAL" clId="{A1444629-82BE-4C74-AF9F-FB7EB828D80D}" dt="2022-01-20T01:59:37.608" v="208" actId="478"/>
          <ac:cxnSpMkLst>
            <pc:docMk/>
            <pc:sldMk cId="106038210" sldId="349"/>
            <ac:cxnSpMk id="22" creationId="{0548B011-31CB-4922-99A7-8D49783A6B8D}"/>
          </ac:cxnSpMkLst>
        </pc:cxnChg>
        <pc:cxnChg chg="del mod">
          <ac:chgData name="shineh96@skku.edu" userId="ee305d48-0e86-4615-9cb7-50a6173f12a9" providerId="ADAL" clId="{A1444629-82BE-4C74-AF9F-FB7EB828D80D}" dt="2022-01-20T01:59:37.608" v="208" actId="478"/>
          <ac:cxnSpMkLst>
            <pc:docMk/>
            <pc:sldMk cId="106038210" sldId="349"/>
            <ac:cxnSpMk id="33" creationId="{B8CEFA80-1B67-408B-BE0A-5E02F0A8A166}"/>
          </ac:cxnSpMkLst>
        </pc:cxnChg>
        <pc:cxnChg chg="del mod">
          <ac:chgData name="shineh96@skku.edu" userId="ee305d48-0e86-4615-9cb7-50a6173f12a9" providerId="ADAL" clId="{A1444629-82BE-4C74-AF9F-FB7EB828D80D}" dt="2022-01-20T01:59:37.608" v="208" actId="478"/>
          <ac:cxnSpMkLst>
            <pc:docMk/>
            <pc:sldMk cId="106038210" sldId="349"/>
            <ac:cxnSpMk id="35" creationId="{538DF3AA-D339-4723-9A7C-9175C32066AF}"/>
          </ac:cxnSpMkLst>
        </pc:cxnChg>
      </pc:sldChg>
      <pc:sldChg chg="modSp mod modAnim">
        <pc:chgData name="shineh96@skku.edu" userId="ee305d48-0e86-4615-9cb7-50a6173f12a9" providerId="ADAL" clId="{A1444629-82BE-4C74-AF9F-FB7EB828D80D}" dt="2022-01-20T06:17:06.337" v="5471" actId="6549"/>
        <pc:sldMkLst>
          <pc:docMk/>
          <pc:sldMk cId="58980811" sldId="362"/>
        </pc:sldMkLst>
        <pc:spChg chg="mod">
          <ac:chgData name="shineh96@skku.edu" userId="ee305d48-0e86-4615-9cb7-50a6173f12a9" providerId="ADAL" clId="{A1444629-82BE-4C74-AF9F-FB7EB828D80D}" dt="2022-01-20T06:17:06.337" v="5471" actId="6549"/>
          <ac:spMkLst>
            <pc:docMk/>
            <pc:sldMk cId="58980811" sldId="362"/>
            <ac:spMk id="11" creationId="{A0E9A204-69BC-43EC-9C88-E18E893B1FCB}"/>
          </ac:spMkLst>
        </pc:spChg>
        <pc:spChg chg="mod">
          <ac:chgData name="shineh96@skku.edu" userId="ee305d48-0e86-4615-9cb7-50a6173f12a9" providerId="ADAL" clId="{A1444629-82BE-4C74-AF9F-FB7EB828D80D}" dt="2022-01-20T06:12:51.168" v="5244"/>
          <ac:spMkLst>
            <pc:docMk/>
            <pc:sldMk cId="58980811" sldId="362"/>
            <ac:spMk id="13" creationId="{F6986397-37EB-4E0B-9C84-C41DBBE9C5BA}"/>
          </ac:spMkLst>
        </pc:spChg>
      </pc:sldChg>
      <pc:sldChg chg="del">
        <pc:chgData name="shineh96@skku.edu" userId="ee305d48-0e86-4615-9cb7-50a6173f12a9" providerId="ADAL" clId="{A1444629-82BE-4C74-AF9F-FB7EB828D80D}" dt="2022-01-20T05:24:55.474" v="3897" actId="47"/>
        <pc:sldMkLst>
          <pc:docMk/>
          <pc:sldMk cId="1767515681" sldId="363"/>
        </pc:sldMkLst>
      </pc:sldChg>
      <pc:sldChg chg="addSp delSp modSp mod ord modAnim">
        <pc:chgData name="shineh96@skku.edu" userId="ee305d48-0e86-4615-9cb7-50a6173f12a9" providerId="ADAL" clId="{A1444629-82BE-4C74-AF9F-FB7EB828D80D}" dt="2022-01-20T06:05:33.200" v="4886" actId="1076"/>
        <pc:sldMkLst>
          <pc:docMk/>
          <pc:sldMk cId="359834427" sldId="370"/>
        </pc:sldMkLst>
        <pc:spChg chg="del">
          <ac:chgData name="shineh96@skku.edu" userId="ee305d48-0e86-4615-9cb7-50a6173f12a9" providerId="ADAL" clId="{A1444629-82BE-4C74-AF9F-FB7EB828D80D}" dt="2022-01-20T05:55:14.080" v="4846" actId="478"/>
          <ac:spMkLst>
            <pc:docMk/>
            <pc:sldMk cId="359834427" sldId="370"/>
            <ac:spMk id="17" creationId="{8BBFD0C4-3D47-4C24-BFE6-8B2660D70519}"/>
          </ac:spMkLst>
        </pc:spChg>
        <pc:grpChg chg="add mod">
          <ac:chgData name="shineh96@skku.edu" userId="ee305d48-0e86-4615-9cb7-50a6173f12a9" providerId="ADAL" clId="{A1444629-82BE-4C74-AF9F-FB7EB828D80D}" dt="2022-01-20T06:05:33.200" v="4886" actId="1076"/>
          <ac:grpSpMkLst>
            <pc:docMk/>
            <pc:sldMk cId="359834427" sldId="370"/>
            <ac:grpSpMk id="12" creationId="{DDDB1EB1-4933-42FE-87A6-D29C2F400506}"/>
          </ac:grpSpMkLst>
        </pc:grpChg>
        <pc:grpChg chg="add mod">
          <ac:chgData name="shineh96@skku.edu" userId="ee305d48-0e86-4615-9cb7-50a6173f12a9" providerId="ADAL" clId="{A1444629-82BE-4C74-AF9F-FB7EB828D80D}" dt="2022-01-20T06:05:24.468" v="4876" actId="164"/>
          <ac:grpSpMkLst>
            <pc:docMk/>
            <pc:sldMk cId="359834427" sldId="370"/>
            <ac:grpSpMk id="18" creationId="{9547B084-5175-4151-A69C-23BB857F7A2F}"/>
          </ac:grpSpMkLst>
        </pc:grpChg>
        <pc:picChg chg="add mod">
          <ac:chgData name="shineh96@skku.edu" userId="ee305d48-0e86-4615-9cb7-50a6173f12a9" providerId="ADAL" clId="{A1444629-82BE-4C74-AF9F-FB7EB828D80D}" dt="2022-01-20T05:55:33.316" v="4853" actId="1076"/>
          <ac:picMkLst>
            <pc:docMk/>
            <pc:sldMk cId="359834427" sldId="370"/>
            <ac:picMk id="4" creationId="{BC2C5246-0A1D-44A9-8D46-64528F4E719C}"/>
          </ac:picMkLst>
        </pc:picChg>
        <pc:picChg chg="add mod ord">
          <ac:chgData name="shineh96@skku.edu" userId="ee305d48-0e86-4615-9cb7-50a6173f12a9" providerId="ADAL" clId="{A1444629-82BE-4C74-AF9F-FB7EB828D80D}" dt="2022-01-20T06:05:24.468" v="4876" actId="164"/>
          <ac:picMkLst>
            <pc:docMk/>
            <pc:sldMk cId="359834427" sldId="370"/>
            <ac:picMk id="8" creationId="{0C333BAF-3BCB-4C5F-9BC8-E680AEB9279A}"/>
          </ac:picMkLst>
        </pc:picChg>
        <pc:picChg chg="add mod">
          <ac:chgData name="shineh96@skku.edu" userId="ee305d48-0e86-4615-9cb7-50a6173f12a9" providerId="ADAL" clId="{A1444629-82BE-4C74-AF9F-FB7EB828D80D}" dt="2022-01-20T06:05:24.468" v="4876" actId="164"/>
          <ac:picMkLst>
            <pc:docMk/>
            <pc:sldMk cId="359834427" sldId="370"/>
            <ac:picMk id="10" creationId="{8DF59674-7F9C-44E5-BCEF-A335323D4888}"/>
          </ac:picMkLst>
        </pc:picChg>
        <pc:picChg chg="del">
          <ac:chgData name="shineh96@skku.edu" userId="ee305d48-0e86-4615-9cb7-50a6173f12a9" providerId="ADAL" clId="{A1444629-82BE-4C74-AF9F-FB7EB828D80D}" dt="2022-01-20T05:53:43.574" v="4826" actId="478"/>
          <ac:picMkLst>
            <pc:docMk/>
            <pc:sldMk cId="359834427" sldId="370"/>
            <ac:picMk id="11" creationId="{1481B082-0AD6-4499-8F04-7DC9778194D2}"/>
          </ac:picMkLst>
        </pc:picChg>
        <pc:picChg chg="del">
          <ac:chgData name="shineh96@skku.edu" userId="ee305d48-0e86-4615-9cb7-50a6173f12a9" providerId="ADAL" clId="{A1444629-82BE-4C74-AF9F-FB7EB828D80D}" dt="2022-01-20T05:53:42.944" v="4825" actId="478"/>
          <ac:picMkLst>
            <pc:docMk/>
            <pc:sldMk cId="359834427" sldId="370"/>
            <ac:picMk id="14" creationId="{DFB30567-3D54-4085-B0E4-BE71AB382A3C}"/>
          </ac:picMkLst>
        </pc:picChg>
        <pc:picChg chg="add del mod">
          <ac:chgData name="shineh96@skku.edu" userId="ee305d48-0e86-4615-9cb7-50a6173f12a9" providerId="ADAL" clId="{A1444629-82BE-4C74-AF9F-FB7EB828D80D}" dt="2022-01-20T06:05:28.663" v="4883" actId="478"/>
          <ac:picMkLst>
            <pc:docMk/>
            <pc:sldMk cId="359834427" sldId="370"/>
            <ac:picMk id="15" creationId="{128AA267-5F0A-49AD-A38D-FB222B178B1C}"/>
          </ac:picMkLst>
        </pc:picChg>
        <pc:picChg chg="del">
          <ac:chgData name="shineh96@skku.edu" userId="ee305d48-0e86-4615-9cb7-50a6173f12a9" providerId="ADAL" clId="{A1444629-82BE-4C74-AF9F-FB7EB828D80D}" dt="2022-01-20T05:53:42.176" v="4824" actId="478"/>
          <ac:picMkLst>
            <pc:docMk/>
            <pc:sldMk cId="359834427" sldId="370"/>
            <ac:picMk id="16" creationId="{2464CC4B-EE32-47CC-BF58-DBB57ECD37DD}"/>
          </ac:picMkLst>
        </pc:picChg>
      </pc:sldChg>
      <pc:sldChg chg="addSp delSp modSp mod delAnim">
        <pc:chgData name="shineh96@skku.edu" userId="ee305d48-0e86-4615-9cb7-50a6173f12a9" providerId="ADAL" clId="{A1444629-82BE-4C74-AF9F-FB7EB828D80D}" dt="2022-01-20T06:12:19.498" v="5165" actId="2711"/>
        <pc:sldMkLst>
          <pc:docMk/>
          <pc:sldMk cId="1219317852" sldId="371"/>
        </pc:sldMkLst>
        <pc:spChg chg="add mod">
          <ac:chgData name="shineh96@skku.edu" userId="ee305d48-0e86-4615-9cb7-50a6173f12a9" providerId="ADAL" clId="{A1444629-82BE-4C74-AF9F-FB7EB828D80D}" dt="2022-01-20T06:12:10.179" v="5163" actId="1076"/>
          <ac:spMkLst>
            <pc:docMk/>
            <pc:sldMk cId="1219317852" sldId="371"/>
            <ac:spMk id="12" creationId="{34D9BA81-E054-43B1-8E2A-BCCC8EEEB5EE}"/>
          </ac:spMkLst>
        </pc:spChg>
        <pc:spChg chg="add mod">
          <ac:chgData name="shineh96@skku.edu" userId="ee305d48-0e86-4615-9cb7-50a6173f12a9" providerId="ADAL" clId="{A1444629-82BE-4C74-AF9F-FB7EB828D80D}" dt="2022-01-20T06:12:19.498" v="5165" actId="2711"/>
          <ac:spMkLst>
            <pc:docMk/>
            <pc:sldMk cId="1219317852" sldId="371"/>
            <ac:spMk id="13" creationId="{09A28B9B-88BF-44CF-B25A-DAAC5CD2375E}"/>
          </ac:spMkLst>
        </pc:spChg>
        <pc:spChg chg="del">
          <ac:chgData name="shineh96@skku.edu" userId="ee305d48-0e86-4615-9cb7-50a6173f12a9" providerId="ADAL" clId="{A1444629-82BE-4C74-AF9F-FB7EB828D80D}" dt="2022-01-20T05:50:25.064" v="4698" actId="478"/>
          <ac:spMkLst>
            <pc:docMk/>
            <pc:sldMk cId="1219317852" sldId="371"/>
            <ac:spMk id="15" creationId="{75384D43-4C37-4EF7-A73F-9EED74A6F945}"/>
          </ac:spMkLst>
        </pc:spChg>
        <pc:spChg chg="add mod">
          <ac:chgData name="shineh96@skku.edu" userId="ee305d48-0e86-4615-9cb7-50a6173f12a9" providerId="ADAL" clId="{A1444629-82BE-4C74-AF9F-FB7EB828D80D}" dt="2022-01-20T06:12:10.179" v="5163" actId="1076"/>
          <ac:spMkLst>
            <pc:docMk/>
            <pc:sldMk cId="1219317852" sldId="371"/>
            <ac:spMk id="16" creationId="{48ADFB69-4C1B-47C4-919F-644E4006AD5A}"/>
          </ac:spMkLst>
        </pc:spChg>
        <pc:picChg chg="del">
          <ac:chgData name="shineh96@skku.edu" userId="ee305d48-0e86-4615-9cb7-50a6173f12a9" providerId="ADAL" clId="{A1444629-82BE-4C74-AF9F-FB7EB828D80D}" dt="2022-01-20T05:49:58.280" v="4689" actId="478"/>
          <ac:picMkLst>
            <pc:docMk/>
            <pc:sldMk cId="1219317852" sldId="371"/>
            <ac:picMk id="4" creationId="{E4FA4B1D-267E-42F6-8C89-9F8A3C0BEC64}"/>
          </ac:picMkLst>
        </pc:picChg>
        <pc:picChg chg="add mod">
          <ac:chgData name="shineh96@skku.edu" userId="ee305d48-0e86-4615-9cb7-50a6173f12a9" providerId="ADAL" clId="{A1444629-82BE-4C74-AF9F-FB7EB828D80D}" dt="2022-01-20T06:12:10.179" v="5163" actId="1076"/>
          <ac:picMkLst>
            <pc:docMk/>
            <pc:sldMk cId="1219317852" sldId="371"/>
            <ac:picMk id="7" creationId="{FB1E0BC7-7846-4C07-A442-1F34BB5075B6}"/>
          </ac:picMkLst>
        </pc:picChg>
        <pc:picChg chg="del">
          <ac:chgData name="shineh96@skku.edu" userId="ee305d48-0e86-4615-9cb7-50a6173f12a9" providerId="ADAL" clId="{A1444629-82BE-4C74-AF9F-FB7EB828D80D}" dt="2022-01-20T05:50:22.207" v="4695" actId="478"/>
          <ac:picMkLst>
            <pc:docMk/>
            <pc:sldMk cId="1219317852" sldId="371"/>
            <ac:picMk id="8" creationId="{8DC6649F-F687-4F3D-AA86-74E2D594277B}"/>
          </ac:picMkLst>
        </pc:picChg>
        <pc:picChg chg="del">
          <ac:chgData name="shineh96@skku.edu" userId="ee305d48-0e86-4615-9cb7-50a6173f12a9" providerId="ADAL" clId="{A1444629-82BE-4C74-AF9F-FB7EB828D80D}" dt="2022-01-20T05:50:23.652" v="4697" actId="478"/>
          <ac:picMkLst>
            <pc:docMk/>
            <pc:sldMk cId="1219317852" sldId="371"/>
            <ac:picMk id="10" creationId="{BD1DFDF8-B9E1-4E3F-8445-8F95015F051F}"/>
          </ac:picMkLst>
        </pc:picChg>
        <pc:picChg chg="add mod">
          <ac:chgData name="shineh96@skku.edu" userId="ee305d48-0e86-4615-9cb7-50a6173f12a9" providerId="ADAL" clId="{A1444629-82BE-4C74-AF9F-FB7EB828D80D}" dt="2022-01-20T06:12:10.179" v="5163" actId="1076"/>
          <ac:picMkLst>
            <pc:docMk/>
            <pc:sldMk cId="1219317852" sldId="371"/>
            <ac:picMk id="11" creationId="{A5CBEAEB-8655-4E23-AF90-314C68D38105}"/>
          </ac:picMkLst>
        </pc:picChg>
        <pc:picChg chg="del">
          <ac:chgData name="shineh96@skku.edu" userId="ee305d48-0e86-4615-9cb7-50a6173f12a9" providerId="ADAL" clId="{A1444629-82BE-4C74-AF9F-FB7EB828D80D}" dt="2022-01-20T05:50:22.807" v="4696" actId="478"/>
          <ac:picMkLst>
            <pc:docMk/>
            <pc:sldMk cId="1219317852" sldId="371"/>
            <ac:picMk id="18" creationId="{89729A61-6717-4C00-B3F0-7333A4FD169F}"/>
          </ac:picMkLst>
        </pc:picChg>
      </pc:sldChg>
      <pc:sldChg chg="del">
        <pc:chgData name="shineh96@skku.edu" userId="ee305d48-0e86-4615-9cb7-50a6173f12a9" providerId="ADAL" clId="{A1444629-82BE-4C74-AF9F-FB7EB828D80D}" dt="2022-01-20T05:53:33.444" v="4823" actId="47"/>
        <pc:sldMkLst>
          <pc:docMk/>
          <pc:sldMk cId="539314438" sldId="372"/>
        </pc:sldMkLst>
      </pc:sldChg>
      <pc:sldChg chg="del">
        <pc:chgData name="shineh96@skku.edu" userId="ee305d48-0e86-4615-9cb7-50a6173f12a9" providerId="ADAL" clId="{A1444629-82BE-4C74-AF9F-FB7EB828D80D}" dt="2022-01-20T05:53:31.490" v="4822" actId="47"/>
        <pc:sldMkLst>
          <pc:docMk/>
          <pc:sldMk cId="1106269559" sldId="373"/>
        </pc:sldMkLst>
      </pc:sldChg>
      <pc:sldChg chg="modSp mod">
        <pc:chgData name="shineh96@skku.edu" userId="ee305d48-0e86-4615-9cb7-50a6173f12a9" providerId="ADAL" clId="{A1444629-82BE-4C74-AF9F-FB7EB828D80D}" dt="2022-01-20T01:58:51.592" v="156"/>
        <pc:sldMkLst>
          <pc:docMk/>
          <pc:sldMk cId="3483579164" sldId="374"/>
        </pc:sldMkLst>
        <pc:spChg chg="mod">
          <ac:chgData name="shineh96@skku.edu" userId="ee305d48-0e86-4615-9cb7-50a6173f12a9" providerId="ADAL" clId="{A1444629-82BE-4C74-AF9F-FB7EB828D80D}" dt="2022-01-20T01:58:27.023" v="124" actId="14100"/>
          <ac:spMkLst>
            <pc:docMk/>
            <pc:sldMk cId="3483579164" sldId="374"/>
            <ac:spMk id="2" creationId="{A3751BC4-6741-7845-BBD6-E1DE85D2AA06}"/>
          </ac:spMkLst>
        </pc:spChg>
        <pc:spChg chg="mod">
          <ac:chgData name="shineh96@skku.edu" userId="ee305d48-0e86-4615-9cb7-50a6173f12a9" providerId="ADAL" clId="{A1444629-82BE-4C74-AF9F-FB7EB828D80D}" dt="2022-01-20T01:58:51.592" v="156"/>
          <ac:spMkLst>
            <pc:docMk/>
            <pc:sldMk cId="3483579164" sldId="374"/>
            <ac:spMk id="3" creationId="{C7453DC5-EB70-D144-BA70-28BE5997C462}"/>
          </ac:spMkLst>
        </pc:spChg>
      </pc:sldChg>
      <pc:sldChg chg="delSp del">
        <pc:chgData name="shineh96@skku.edu" userId="ee305d48-0e86-4615-9cb7-50a6173f12a9" providerId="ADAL" clId="{A1444629-82BE-4C74-AF9F-FB7EB828D80D}" dt="2022-01-20T02:44:33.236" v="1513" actId="47"/>
        <pc:sldMkLst>
          <pc:docMk/>
          <pc:sldMk cId="180433720" sldId="376"/>
        </pc:sldMkLst>
        <pc:spChg chg="del">
          <ac:chgData name="shineh96@skku.edu" userId="ee305d48-0e86-4615-9cb7-50a6173f12a9" providerId="ADAL" clId="{A1444629-82BE-4C74-AF9F-FB7EB828D80D}" dt="2022-01-20T02:44:00.555" v="1511" actId="478"/>
          <ac:spMkLst>
            <pc:docMk/>
            <pc:sldMk cId="180433720" sldId="376"/>
            <ac:spMk id="11" creationId="{4906F45A-65DB-4FED-999E-BFB786E21786}"/>
          </ac:spMkLst>
        </pc:spChg>
        <pc:spChg chg="del">
          <ac:chgData name="shineh96@skku.edu" userId="ee305d48-0e86-4615-9cb7-50a6173f12a9" providerId="ADAL" clId="{A1444629-82BE-4C74-AF9F-FB7EB828D80D}" dt="2022-01-20T02:44:00.555" v="1511" actId="478"/>
          <ac:spMkLst>
            <pc:docMk/>
            <pc:sldMk cId="180433720" sldId="376"/>
            <ac:spMk id="16" creationId="{380C0616-5858-49A0-8969-EECB1F6AFD0E}"/>
          </ac:spMkLst>
        </pc:spChg>
        <pc:spChg chg="del">
          <ac:chgData name="shineh96@skku.edu" userId="ee305d48-0e86-4615-9cb7-50a6173f12a9" providerId="ADAL" clId="{A1444629-82BE-4C74-AF9F-FB7EB828D80D}" dt="2022-01-20T02:44:00.555" v="1511" actId="478"/>
          <ac:spMkLst>
            <pc:docMk/>
            <pc:sldMk cId="180433720" sldId="376"/>
            <ac:spMk id="19" creationId="{41AD10BA-EB6A-4DFA-A615-B9A303EB926E}"/>
          </ac:spMkLst>
        </pc:spChg>
        <pc:spChg chg="del">
          <ac:chgData name="shineh96@skku.edu" userId="ee305d48-0e86-4615-9cb7-50a6173f12a9" providerId="ADAL" clId="{A1444629-82BE-4C74-AF9F-FB7EB828D80D}" dt="2022-01-20T02:44:00.555" v="1511" actId="478"/>
          <ac:spMkLst>
            <pc:docMk/>
            <pc:sldMk cId="180433720" sldId="376"/>
            <ac:spMk id="22" creationId="{869902CA-258E-470D-BC1E-F889A3B6D567}"/>
          </ac:spMkLst>
        </pc:spChg>
        <pc:picChg chg="del">
          <ac:chgData name="shineh96@skku.edu" userId="ee305d48-0e86-4615-9cb7-50a6173f12a9" providerId="ADAL" clId="{A1444629-82BE-4C74-AF9F-FB7EB828D80D}" dt="2022-01-20T02:44:00.555" v="1511" actId="478"/>
          <ac:picMkLst>
            <pc:docMk/>
            <pc:sldMk cId="180433720" sldId="376"/>
            <ac:picMk id="10" creationId="{349D38F9-00A7-4518-9B69-9FEFD56E1EB5}"/>
          </ac:picMkLst>
        </pc:picChg>
        <pc:picChg chg="del">
          <ac:chgData name="shineh96@skku.edu" userId="ee305d48-0e86-4615-9cb7-50a6173f12a9" providerId="ADAL" clId="{A1444629-82BE-4C74-AF9F-FB7EB828D80D}" dt="2022-01-20T02:44:00.555" v="1511" actId="478"/>
          <ac:picMkLst>
            <pc:docMk/>
            <pc:sldMk cId="180433720" sldId="376"/>
            <ac:picMk id="13" creationId="{1EF5B614-00D5-4671-83B6-BDE01CB4A71A}"/>
          </ac:picMkLst>
        </pc:picChg>
        <pc:picChg chg="del">
          <ac:chgData name="shineh96@skku.edu" userId="ee305d48-0e86-4615-9cb7-50a6173f12a9" providerId="ADAL" clId="{A1444629-82BE-4C74-AF9F-FB7EB828D80D}" dt="2022-01-20T02:44:00.555" v="1511" actId="478"/>
          <ac:picMkLst>
            <pc:docMk/>
            <pc:sldMk cId="180433720" sldId="376"/>
            <ac:picMk id="15" creationId="{5512174F-6725-4DA3-9052-F22CF255C559}"/>
          </ac:picMkLst>
        </pc:picChg>
        <pc:picChg chg="del">
          <ac:chgData name="shineh96@skku.edu" userId="ee305d48-0e86-4615-9cb7-50a6173f12a9" providerId="ADAL" clId="{A1444629-82BE-4C74-AF9F-FB7EB828D80D}" dt="2022-01-20T02:44:00.555" v="1511" actId="478"/>
          <ac:picMkLst>
            <pc:docMk/>
            <pc:sldMk cId="180433720" sldId="376"/>
            <ac:picMk id="3074" creationId="{18D0FF40-870B-4BDB-A9AE-31F402B8DAC5}"/>
          </ac:picMkLst>
        </pc:picChg>
        <pc:cxnChg chg="del">
          <ac:chgData name="shineh96@skku.edu" userId="ee305d48-0e86-4615-9cb7-50a6173f12a9" providerId="ADAL" clId="{A1444629-82BE-4C74-AF9F-FB7EB828D80D}" dt="2022-01-20T02:44:00.555" v="1511" actId="478"/>
          <ac:cxnSpMkLst>
            <pc:docMk/>
            <pc:sldMk cId="180433720" sldId="376"/>
            <ac:cxnSpMk id="18" creationId="{4C87FEF0-E522-4764-84C0-07F5997B3161}"/>
          </ac:cxnSpMkLst>
        </pc:cxnChg>
        <pc:cxnChg chg="del">
          <ac:chgData name="shineh96@skku.edu" userId="ee305d48-0e86-4615-9cb7-50a6173f12a9" providerId="ADAL" clId="{A1444629-82BE-4C74-AF9F-FB7EB828D80D}" dt="2022-01-20T02:44:00.555" v="1511" actId="478"/>
          <ac:cxnSpMkLst>
            <pc:docMk/>
            <pc:sldMk cId="180433720" sldId="376"/>
            <ac:cxnSpMk id="21" creationId="{3BD0F1DB-3C64-41EB-B679-671E5361B2B4}"/>
          </ac:cxnSpMkLst>
        </pc:cxnChg>
      </pc:sldChg>
      <pc:sldChg chg="addSp delSp modSp mod addAnim delAnim modAnim">
        <pc:chgData name="shineh96@skku.edu" userId="ee305d48-0e86-4615-9cb7-50a6173f12a9" providerId="ADAL" clId="{A1444629-82BE-4C74-AF9F-FB7EB828D80D}" dt="2022-01-20T04:59:05.543" v="3029" actId="478"/>
        <pc:sldMkLst>
          <pc:docMk/>
          <pc:sldMk cId="2463248017" sldId="377"/>
        </pc:sldMkLst>
        <pc:spChg chg="mod">
          <ac:chgData name="shineh96@skku.edu" userId="ee305d48-0e86-4615-9cb7-50a6173f12a9" providerId="ADAL" clId="{A1444629-82BE-4C74-AF9F-FB7EB828D80D}" dt="2022-01-20T03:07:37.662" v="2360" actId="20577"/>
          <ac:spMkLst>
            <pc:docMk/>
            <pc:sldMk cId="2463248017" sldId="377"/>
            <ac:spMk id="6" creationId="{DA4E029D-C5C0-47C4-AA1E-D82D90EC9039}"/>
          </ac:spMkLst>
        </pc:spChg>
        <pc:spChg chg="add del mod">
          <ac:chgData name="shineh96@skku.edu" userId="ee305d48-0e86-4615-9cb7-50a6173f12a9" providerId="ADAL" clId="{A1444629-82BE-4C74-AF9F-FB7EB828D80D}" dt="2022-01-20T03:07:01.157" v="2333" actId="478"/>
          <ac:spMkLst>
            <pc:docMk/>
            <pc:sldMk cId="2463248017" sldId="377"/>
            <ac:spMk id="11" creationId="{A66A0E7F-58DC-42F7-BBA5-2A052766701C}"/>
          </ac:spMkLst>
        </pc:spChg>
        <pc:spChg chg="add del mod">
          <ac:chgData name="shineh96@skku.edu" userId="ee305d48-0e86-4615-9cb7-50a6173f12a9" providerId="ADAL" clId="{A1444629-82BE-4C74-AF9F-FB7EB828D80D}" dt="2022-01-20T04:38:52.689" v="2367" actId="478"/>
          <ac:spMkLst>
            <pc:docMk/>
            <pc:sldMk cId="2463248017" sldId="377"/>
            <ac:spMk id="12" creationId="{FDA16D84-9FF6-4D81-B31C-60BC23F1778B}"/>
          </ac:spMkLst>
        </pc:spChg>
        <pc:spChg chg="add del">
          <ac:chgData name="shineh96@skku.edu" userId="ee305d48-0e86-4615-9cb7-50a6173f12a9" providerId="ADAL" clId="{A1444629-82BE-4C74-AF9F-FB7EB828D80D}" dt="2022-01-20T03:06:44.590" v="2322" actId="478"/>
          <ac:spMkLst>
            <pc:docMk/>
            <pc:sldMk cId="2463248017" sldId="377"/>
            <ac:spMk id="13" creationId="{5F0351A7-ED9E-4973-ABD2-A9F2C5B52317}"/>
          </ac:spMkLst>
        </pc:spChg>
        <pc:spChg chg="add del mod">
          <ac:chgData name="shineh96@skku.edu" userId="ee305d48-0e86-4615-9cb7-50a6173f12a9" providerId="ADAL" clId="{A1444629-82BE-4C74-AF9F-FB7EB828D80D}" dt="2022-01-20T04:58:55.274" v="3026" actId="478"/>
          <ac:spMkLst>
            <pc:docMk/>
            <pc:sldMk cId="2463248017" sldId="377"/>
            <ac:spMk id="14" creationId="{8DB3CD1D-8318-47DC-A933-629016E466A8}"/>
          </ac:spMkLst>
        </pc:spChg>
        <pc:spChg chg="add del mod">
          <ac:chgData name="shineh96@skku.edu" userId="ee305d48-0e86-4615-9cb7-50a6173f12a9" providerId="ADAL" clId="{A1444629-82BE-4C74-AF9F-FB7EB828D80D}" dt="2022-01-20T04:59:05.543" v="3029" actId="478"/>
          <ac:spMkLst>
            <pc:docMk/>
            <pc:sldMk cId="2463248017" sldId="377"/>
            <ac:spMk id="15" creationId="{702151B8-CC43-4101-A352-8D119A623F28}"/>
          </ac:spMkLst>
        </pc:spChg>
        <pc:spChg chg="add del mod">
          <ac:chgData name="shineh96@skku.edu" userId="ee305d48-0e86-4615-9cb7-50a6173f12a9" providerId="ADAL" clId="{A1444629-82BE-4C74-AF9F-FB7EB828D80D}" dt="2022-01-20T04:59:04.921" v="3028" actId="478"/>
          <ac:spMkLst>
            <pc:docMk/>
            <pc:sldMk cId="2463248017" sldId="377"/>
            <ac:spMk id="16" creationId="{FFC40E5B-3CAF-440D-8C72-DAF02A6489D0}"/>
          </ac:spMkLst>
        </pc:spChg>
        <pc:spChg chg="add del">
          <ac:chgData name="shineh96@skku.edu" userId="ee305d48-0e86-4615-9cb7-50a6173f12a9" providerId="ADAL" clId="{A1444629-82BE-4C74-AF9F-FB7EB828D80D}" dt="2022-01-20T03:06:44.590" v="2322" actId="478"/>
          <ac:spMkLst>
            <pc:docMk/>
            <pc:sldMk cId="2463248017" sldId="377"/>
            <ac:spMk id="19" creationId="{1B1FC528-D702-4EA2-9207-EA6A002008A4}"/>
          </ac:spMkLst>
        </pc:spChg>
        <pc:spChg chg="add del">
          <ac:chgData name="shineh96@skku.edu" userId="ee305d48-0e86-4615-9cb7-50a6173f12a9" providerId="ADAL" clId="{A1444629-82BE-4C74-AF9F-FB7EB828D80D}" dt="2022-01-20T03:06:44.590" v="2322" actId="478"/>
          <ac:spMkLst>
            <pc:docMk/>
            <pc:sldMk cId="2463248017" sldId="377"/>
            <ac:spMk id="20" creationId="{1AB5948B-6FA4-4D8F-BE36-A33DDA94B653}"/>
          </ac:spMkLst>
        </pc:spChg>
        <pc:picChg chg="add mod">
          <ac:chgData name="shineh96@skku.edu" userId="ee305d48-0e86-4615-9cb7-50a6173f12a9" providerId="ADAL" clId="{A1444629-82BE-4C74-AF9F-FB7EB828D80D}" dt="2022-01-20T04:09:48.850" v="2365" actId="14100"/>
          <ac:picMkLst>
            <pc:docMk/>
            <pc:sldMk cId="2463248017" sldId="377"/>
            <ac:picMk id="7" creationId="{9C54590A-2D61-4C2A-8F9E-DAC841CA2BD9}"/>
          </ac:picMkLst>
        </pc:picChg>
        <pc:picChg chg="del">
          <ac:chgData name="shineh96@skku.edu" userId="ee305d48-0e86-4615-9cb7-50a6173f12a9" providerId="ADAL" clId="{A1444629-82BE-4C74-AF9F-FB7EB828D80D}" dt="2022-01-20T03:06:38.029" v="2319" actId="478"/>
          <ac:picMkLst>
            <pc:docMk/>
            <pc:sldMk cId="2463248017" sldId="377"/>
            <ac:picMk id="10" creationId="{4254E6F4-8502-4509-80AC-DB97E88A5D5C}"/>
          </ac:picMkLst>
        </pc:picChg>
      </pc:sldChg>
      <pc:sldChg chg="del">
        <pc:chgData name="shineh96@skku.edu" userId="ee305d48-0e86-4615-9cb7-50a6173f12a9" providerId="ADAL" clId="{A1444629-82BE-4C74-AF9F-FB7EB828D80D}" dt="2022-01-20T05:24:56.368" v="3898" actId="47"/>
        <pc:sldMkLst>
          <pc:docMk/>
          <pc:sldMk cId="1010048197" sldId="378"/>
        </pc:sldMkLst>
      </pc:sldChg>
      <pc:sldChg chg="addSp delSp modSp add mod modAnim">
        <pc:chgData name="shineh96@skku.edu" userId="ee305d48-0e86-4615-9cb7-50a6173f12a9" providerId="ADAL" clId="{A1444629-82BE-4C74-AF9F-FB7EB828D80D}" dt="2022-01-20T09:37:44.181" v="5507"/>
        <pc:sldMkLst>
          <pc:docMk/>
          <pc:sldMk cId="4133427017" sldId="379"/>
        </pc:sldMkLst>
        <pc:spChg chg="mod">
          <ac:chgData name="shineh96@skku.edu" userId="ee305d48-0e86-4615-9cb7-50a6173f12a9" providerId="ADAL" clId="{A1444629-82BE-4C74-AF9F-FB7EB828D80D}" dt="2022-01-20T02:57:07.038" v="1984" actId="6549"/>
          <ac:spMkLst>
            <pc:docMk/>
            <pc:sldMk cId="4133427017" sldId="379"/>
            <ac:spMk id="4" creationId="{7BB5AB22-AC00-4BFE-B205-CAA287E32084}"/>
          </ac:spMkLst>
        </pc:spChg>
        <pc:spChg chg="mod">
          <ac:chgData name="shineh96@skku.edu" userId="ee305d48-0e86-4615-9cb7-50a6173f12a9" providerId="ADAL" clId="{A1444629-82BE-4C74-AF9F-FB7EB828D80D}" dt="2022-01-20T02:45:48.226" v="1597"/>
          <ac:spMkLst>
            <pc:docMk/>
            <pc:sldMk cId="4133427017" sldId="379"/>
            <ac:spMk id="6" creationId="{DA4E029D-C5C0-47C4-AA1E-D82D90EC9039}"/>
          </ac:spMkLst>
        </pc:spChg>
        <pc:spChg chg="add del">
          <ac:chgData name="shineh96@skku.edu" userId="ee305d48-0e86-4615-9cb7-50a6173f12a9" providerId="ADAL" clId="{A1444629-82BE-4C74-AF9F-FB7EB828D80D}" dt="2022-01-20T02:53:27.998" v="1782" actId="11529"/>
          <ac:spMkLst>
            <pc:docMk/>
            <pc:sldMk cId="4133427017" sldId="379"/>
            <ac:spMk id="7" creationId="{5FC8D525-3384-4165-B0A3-7555D2CDB856}"/>
          </ac:spMkLst>
        </pc:spChg>
        <pc:spChg chg="add mod">
          <ac:chgData name="shineh96@skku.edu" userId="ee305d48-0e86-4615-9cb7-50a6173f12a9" providerId="ADAL" clId="{A1444629-82BE-4C74-AF9F-FB7EB828D80D}" dt="2022-01-20T09:36:51.113" v="5506" actId="1036"/>
          <ac:spMkLst>
            <pc:docMk/>
            <pc:sldMk cId="4133427017" sldId="379"/>
            <ac:spMk id="8" creationId="{6A7ED1EB-2313-4947-8154-0D30C2294755}"/>
          </ac:spMkLst>
        </pc:spChg>
        <pc:spChg chg="add mod">
          <ac:chgData name="shineh96@skku.edu" userId="ee305d48-0e86-4615-9cb7-50a6173f12a9" providerId="ADAL" clId="{A1444629-82BE-4C74-AF9F-FB7EB828D80D}" dt="2022-01-20T03:01:46.380" v="2117" actId="1036"/>
          <ac:spMkLst>
            <pc:docMk/>
            <pc:sldMk cId="4133427017" sldId="379"/>
            <ac:spMk id="11" creationId="{0C4EC7D9-9011-48CA-A903-0EB92A40C545}"/>
          </ac:spMkLst>
        </pc:spChg>
        <pc:spChg chg="add mod">
          <ac:chgData name="shineh96@skku.edu" userId="ee305d48-0e86-4615-9cb7-50a6173f12a9" providerId="ADAL" clId="{A1444629-82BE-4C74-AF9F-FB7EB828D80D}" dt="2022-01-20T03:01:46.380" v="2117" actId="1036"/>
          <ac:spMkLst>
            <pc:docMk/>
            <pc:sldMk cId="4133427017" sldId="379"/>
            <ac:spMk id="12" creationId="{BD181074-06C6-4326-8DF9-4BD2299A7F5A}"/>
          </ac:spMkLst>
        </pc:spChg>
        <pc:spChg chg="add del mod">
          <ac:chgData name="shineh96@skku.edu" userId="ee305d48-0e86-4615-9cb7-50a6173f12a9" providerId="ADAL" clId="{A1444629-82BE-4C74-AF9F-FB7EB828D80D}" dt="2022-01-20T03:01:04.197" v="2100" actId="478"/>
          <ac:spMkLst>
            <pc:docMk/>
            <pc:sldMk cId="4133427017" sldId="379"/>
            <ac:spMk id="20" creationId="{D80CEDB5-221B-40B8-B7AA-163F45E454F0}"/>
          </ac:spMkLst>
        </pc:spChg>
        <pc:spChg chg="del mod">
          <ac:chgData name="shineh96@skku.edu" userId="ee305d48-0e86-4615-9cb7-50a6173f12a9" providerId="ADAL" clId="{A1444629-82BE-4C74-AF9F-FB7EB828D80D}" dt="2022-01-20T02:47:13.076" v="1659" actId="478"/>
          <ac:spMkLst>
            <pc:docMk/>
            <pc:sldMk cId="4133427017" sldId="379"/>
            <ac:spMk id="25" creationId="{D37AEC0C-8F32-47DE-8CCF-30D7F0BEAD06}"/>
          </ac:spMkLst>
        </pc:spChg>
        <pc:spChg chg="add mod">
          <ac:chgData name="shineh96@skku.edu" userId="ee305d48-0e86-4615-9cb7-50a6173f12a9" providerId="ADAL" clId="{A1444629-82BE-4C74-AF9F-FB7EB828D80D}" dt="2022-01-20T09:36:51.113" v="5506" actId="1036"/>
          <ac:spMkLst>
            <pc:docMk/>
            <pc:sldMk cId="4133427017" sldId="379"/>
            <ac:spMk id="26" creationId="{003D2F91-9CFA-4C1E-825F-F20E4085DCEB}"/>
          </ac:spMkLst>
        </pc:spChg>
        <pc:spChg chg="add mod">
          <ac:chgData name="shineh96@skku.edu" userId="ee305d48-0e86-4615-9cb7-50a6173f12a9" providerId="ADAL" clId="{A1444629-82BE-4C74-AF9F-FB7EB828D80D}" dt="2022-01-20T09:36:51.113" v="5506" actId="1036"/>
          <ac:spMkLst>
            <pc:docMk/>
            <pc:sldMk cId="4133427017" sldId="379"/>
            <ac:spMk id="28" creationId="{7C106B12-8942-4028-B00B-6FA0596E0E5B}"/>
          </ac:spMkLst>
        </pc:spChg>
        <pc:spChg chg="del">
          <ac:chgData name="shineh96@skku.edu" userId="ee305d48-0e86-4615-9cb7-50a6173f12a9" providerId="ADAL" clId="{A1444629-82BE-4C74-AF9F-FB7EB828D80D}" dt="2022-01-20T02:47:15.036" v="1660" actId="478"/>
          <ac:spMkLst>
            <pc:docMk/>
            <pc:sldMk cId="4133427017" sldId="379"/>
            <ac:spMk id="30" creationId="{9521FF4F-70A1-4553-951A-B120CD65095D}"/>
          </ac:spMkLst>
        </pc:spChg>
        <pc:spChg chg="add mod">
          <ac:chgData name="shineh96@skku.edu" userId="ee305d48-0e86-4615-9cb7-50a6173f12a9" providerId="ADAL" clId="{A1444629-82BE-4C74-AF9F-FB7EB828D80D}" dt="2022-01-20T03:01:46.380" v="2117" actId="1036"/>
          <ac:spMkLst>
            <pc:docMk/>
            <pc:sldMk cId="4133427017" sldId="379"/>
            <ac:spMk id="31" creationId="{0532FA07-8C70-4AB9-BCB6-50F8CF17A6F6}"/>
          </ac:spMkLst>
        </pc:spChg>
        <pc:spChg chg="add mod">
          <ac:chgData name="shineh96@skku.edu" userId="ee305d48-0e86-4615-9cb7-50a6173f12a9" providerId="ADAL" clId="{A1444629-82BE-4C74-AF9F-FB7EB828D80D}" dt="2022-01-20T03:01:46.380" v="2117" actId="1036"/>
          <ac:spMkLst>
            <pc:docMk/>
            <pc:sldMk cId="4133427017" sldId="379"/>
            <ac:spMk id="32" creationId="{D571D122-83AB-4A3B-BD7A-553A0B360353}"/>
          </ac:spMkLst>
        </pc:spChg>
        <pc:spChg chg="del">
          <ac:chgData name="shineh96@skku.edu" userId="ee305d48-0e86-4615-9cb7-50a6173f12a9" providerId="ADAL" clId="{A1444629-82BE-4C74-AF9F-FB7EB828D80D}" dt="2022-01-20T02:47:10.011" v="1657" actId="478"/>
          <ac:spMkLst>
            <pc:docMk/>
            <pc:sldMk cId="4133427017" sldId="379"/>
            <ac:spMk id="34" creationId="{A171B7C9-1BE2-4011-9D8F-CB628C907BCF}"/>
          </ac:spMkLst>
        </pc:spChg>
        <pc:spChg chg="del">
          <ac:chgData name="shineh96@skku.edu" userId="ee305d48-0e86-4615-9cb7-50a6173f12a9" providerId="ADAL" clId="{A1444629-82BE-4C74-AF9F-FB7EB828D80D}" dt="2022-01-20T02:47:15.036" v="1660" actId="478"/>
          <ac:spMkLst>
            <pc:docMk/>
            <pc:sldMk cId="4133427017" sldId="379"/>
            <ac:spMk id="42" creationId="{A2C3F2BD-58E3-4D75-8CCE-5C43D560AE5D}"/>
          </ac:spMkLst>
        </pc:spChg>
        <pc:spChg chg="del">
          <ac:chgData name="shineh96@skku.edu" userId="ee305d48-0e86-4615-9cb7-50a6173f12a9" providerId="ADAL" clId="{A1444629-82BE-4C74-AF9F-FB7EB828D80D}" dt="2022-01-20T02:47:15.036" v="1660" actId="478"/>
          <ac:spMkLst>
            <pc:docMk/>
            <pc:sldMk cId="4133427017" sldId="379"/>
            <ac:spMk id="55" creationId="{CB744FE5-EAEA-43AD-A620-77499FC7BCF3}"/>
          </ac:spMkLst>
        </pc:spChg>
        <pc:grpChg chg="del">
          <ac:chgData name="shineh96@skku.edu" userId="ee305d48-0e86-4615-9cb7-50a6173f12a9" providerId="ADAL" clId="{A1444629-82BE-4C74-AF9F-FB7EB828D80D}" dt="2022-01-20T02:47:15.036" v="1660" actId="478"/>
          <ac:grpSpMkLst>
            <pc:docMk/>
            <pc:sldMk cId="4133427017" sldId="379"/>
            <ac:grpSpMk id="53" creationId="{FF42532F-1A10-4CA3-85EF-F5FA327BD18F}"/>
          </ac:grpSpMkLst>
        </pc:grpChg>
        <pc:picChg chg="add mod">
          <ac:chgData name="shineh96@skku.edu" userId="ee305d48-0e86-4615-9cb7-50a6173f12a9" providerId="ADAL" clId="{A1444629-82BE-4C74-AF9F-FB7EB828D80D}" dt="2022-01-20T03:01:46.380" v="2117" actId="1036"/>
          <ac:picMkLst>
            <pc:docMk/>
            <pc:sldMk cId="4133427017" sldId="379"/>
            <ac:picMk id="3" creationId="{0CDA133D-5567-4DCD-B945-E7F6EAABEF49}"/>
          </ac:picMkLst>
        </pc:picChg>
        <pc:picChg chg="del">
          <ac:chgData name="shineh96@skku.edu" userId="ee305d48-0e86-4615-9cb7-50a6173f12a9" providerId="ADAL" clId="{A1444629-82BE-4C74-AF9F-FB7EB828D80D}" dt="2022-01-20T02:47:15.036" v="1660" actId="478"/>
          <ac:picMkLst>
            <pc:docMk/>
            <pc:sldMk cId="4133427017" sldId="379"/>
            <ac:picMk id="10" creationId="{2DC17370-42D1-4E1B-B126-C79739C3A58E}"/>
          </ac:picMkLst>
        </pc:picChg>
        <pc:picChg chg="del">
          <ac:chgData name="shineh96@skku.edu" userId="ee305d48-0e86-4615-9cb7-50a6173f12a9" providerId="ADAL" clId="{A1444629-82BE-4C74-AF9F-FB7EB828D80D}" dt="2022-01-20T02:47:15.036" v="1660" actId="478"/>
          <ac:picMkLst>
            <pc:docMk/>
            <pc:sldMk cId="4133427017" sldId="379"/>
            <ac:picMk id="21" creationId="{45E21288-B935-4B8E-93B2-6F9A1C309945}"/>
          </ac:picMkLst>
        </pc:picChg>
        <pc:picChg chg="del">
          <ac:chgData name="shineh96@skku.edu" userId="ee305d48-0e86-4615-9cb7-50a6173f12a9" providerId="ADAL" clId="{A1444629-82BE-4C74-AF9F-FB7EB828D80D}" dt="2022-01-20T02:47:15.036" v="1660" actId="478"/>
          <ac:picMkLst>
            <pc:docMk/>
            <pc:sldMk cId="4133427017" sldId="379"/>
            <ac:picMk id="24" creationId="{154EF276-DA29-47DB-A014-7D9829C214C6}"/>
          </ac:picMkLst>
        </pc:picChg>
        <pc:picChg chg="del">
          <ac:chgData name="shineh96@skku.edu" userId="ee305d48-0e86-4615-9cb7-50a6173f12a9" providerId="ADAL" clId="{A1444629-82BE-4C74-AF9F-FB7EB828D80D}" dt="2022-01-20T02:47:15.036" v="1660" actId="478"/>
          <ac:picMkLst>
            <pc:docMk/>
            <pc:sldMk cId="4133427017" sldId="379"/>
            <ac:picMk id="27" creationId="{17E19C69-0A48-4872-AA0B-1B95324FFB1C}"/>
          </ac:picMkLst>
        </pc:picChg>
        <pc:picChg chg="del">
          <ac:chgData name="shineh96@skku.edu" userId="ee305d48-0e86-4615-9cb7-50a6173f12a9" providerId="ADAL" clId="{A1444629-82BE-4C74-AF9F-FB7EB828D80D}" dt="2022-01-20T02:47:15.036" v="1660" actId="478"/>
          <ac:picMkLst>
            <pc:docMk/>
            <pc:sldMk cId="4133427017" sldId="379"/>
            <ac:picMk id="29" creationId="{271DCDC5-A557-405B-8967-1A3820813C9F}"/>
          </ac:picMkLst>
        </pc:picChg>
      </pc:sldChg>
      <pc:sldChg chg="addSp delSp modSp add mod modAnim">
        <pc:chgData name="shineh96@skku.edu" userId="ee305d48-0e86-4615-9cb7-50a6173f12a9" providerId="ADAL" clId="{A1444629-82BE-4C74-AF9F-FB7EB828D80D}" dt="2022-01-20T05:47:00.838" v="4624" actId="1076"/>
        <pc:sldMkLst>
          <pc:docMk/>
          <pc:sldMk cId="978872393" sldId="380"/>
        </pc:sldMkLst>
        <pc:spChg chg="add mod">
          <ac:chgData name="shineh96@skku.edu" userId="ee305d48-0e86-4615-9cb7-50a6173f12a9" providerId="ADAL" clId="{A1444629-82BE-4C74-AF9F-FB7EB828D80D}" dt="2022-01-20T04:45:45.241" v="2520" actId="164"/>
          <ac:spMkLst>
            <pc:docMk/>
            <pc:sldMk cId="978872393" sldId="380"/>
            <ac:spMk id="2" creationId="{0EA05779-1F66-4554-B187-BD4A8B7DE36E}"/>
          </ac:spMkLst>
        </pc:spChg>
        <pc:spChg chg="mod">
          <ac:chgData name="shineh96@skku.edu" userId="ee305d48-0e86-4615-9cb7-50a6173f12a9" providerId="ADAL" clId="{A1444629-82BE-4C74-AF9F-FB7EB828D80D}" dt="2022-01-20T04:41:46.869" v="2393"/>
          <ac:spMkLst>
            <pc:docMk/>
            <pc:sldMk cId="978872393" sldId="380"/>
            <ac:spMk id="5" creationId="{91F52A8D-1440-4B93-9241-9CEE31E3E2E8}"/>
          </ac:spMkLst>
        </pc:spChg>
        <pc:spChg chg="mod">
          <ac:chgData name="shineh96@skku.edu" userId="ee305d48-0e86-4615-9cb7-50a6173f12a9" providerId="ADAL" clId="{A1444629-82BE-4C74-AF9F-FB7EB828D80D}" dt="2022-01-20T04:44:50.586" v="2468"/>
          <ac:spMkLst>
            <pc:docMk/>
            <pc:sldMk cId="978872393" sldId="380"/>
            <ac:spMk id="6" creationId="{DA4E029D-C5C0-47C4-AA1E-D82D90EC9039}"/>
          </ac:spMkLst>
        </pc:spChg>
        <pc:spChg chg="add del mod">
          <ac:chgData name="shineh96@skku.edu" userId="ee305d48-0e86-4615-9cb7-50a6173f12a9" providerId="ADAL" clId="{A1444629-82BE-4C74-AF9F-FB7EB828D80D}" dt="2022-01-20T05:47:00.838" v="4624" actId="1076"/>
          <ac:spMkLst>
            <pc:docMk/>
            <pc:sldMk cId="978872393" sldId="380"/>
            <ac:spMk id="8" creationId="{DD2502DD-45D0-43D8-B768-61804BCF5DF3}"/>
          </ac:spMkLst>
        </pc:spChg>
        <pc:spChg chg="add mod">
          <ac:chgData name="shineh96@skku.edu" userId="ee305d48-0e86-4615-9cb7-50a6173f12a9" providerId="ADAL" clId="{A1444629-82BE-4C74-AF9F-FB7EB828D80D}" dt="2022-01-20T05:47:00.838" v="4624" actId="1076"/>
          <ac:spMkLst>
            <pc:docMk/>
            <pc:sldMk cId="978872393" sldId="380"/>
            <ac:spMk id="9" creationId="{A0C464E0-E05B-4D50-841C-9373633B835F}"/>
          </ac:spMkLst>
        </pc:spChg>
        <pc:spChg chg="add mod">
          <ac:chgData name="shineh96@skku.edu" userId="ee305d48-0e86-4615-9cb7-50a6173f12a9" providerId="ADAL" clId="{A1444629-82BE-4C74-AF9F-FB7EB828D80D}" dt="2022-01-20T04:45:50.313" v="2521" actId="1037"/>
          <ac:spMkLst>
            <pc:docMk/>
            <pc:sldMk cId="978872393" sldId="380"/>
            <ac:spMk id="10" creationId="{F85D18BA-3712-45C9-A1BF-433E31EF337C}"/>
          </ac:spMkLst>
        </pc:spChg>
        <pc:spChg chg="add mod">
          <ac:chgData name="shineh96@skku.edu" userId="ee305d48-0e86-4615-9cb7-50a6173f12a9" providerId="ADAL" clId="{A1444629-82BE-4C74-AF9F-FB7EB828D80D}" dt="2022-01-20T04:45:58.791" v="2522"/>
          <ac:spMkLst>
            <pc:docMk/>
            <pc:sldMk cId="978872393" sldId="380"/>
            <ac:spMk id="11" creationId="{0E32FCDD-9DE6-4E4F-B6DB-022E89B647C6}"/>
          </ac:spMkLst>
        </pc:spChg>
        <pc:spChg chg="add mod">
          <ac:chgData name="shineh96@skku.edu" userId="ee305d48-0e86-4615-9cb7-50a6173f12a9" providerId="ADAL" clId="{A1444629-82BE-4C74-AF9F-FB7EB828D80D}" dt="2022-01-20T04:46:22.139" v="2529" actId="164"/>
          <ac:spMkLst>
            <pc:docMk/>
            <pc:sldMk cId="978872393" sldId="380"/>
            <ac:spMk id="12" creationId="{59A72E8A-98A4-420A-AFC5-8F58D4C1AF0A}"/>
          </ac:spMkLst>
        </pc:spChg>
        <pc:spChg chg="mod">
          <ac:chgData name="shineh96@skku.edu" userId="ee305d48-0e86-4615-9cb7-50a6173f12a9" providerId="ADAL" clId="{A1444629-82BE-4C74-AF9F-FB7EB828D80D}" dt="2022-01-20T04:46:37.822" v="2530"/>
          <ac:spMkLst>
            <pc:docMk/>
            <pc:sldMk cId="978872393" sldId="380"/>
            <ac:spMk id="16" creationId="{8840B0EE-8DC8-49CC-8296-21EACFF67A6A}"/>
          </ac:spMkLst>
        </pc:spChg>
        <pc:spChg chg="mod">
          <ac:chgData name="shineh96@skku.edu" userId="ee305d48-0e86-4615-9cb7-50a6173f12a9" providerId="ADAL" clId="{A1444629-82BE-4C74-AF9F-FB7EB828D80D}" dt="2022-01-20T04:46:37.822" v="2530"/>
          <ac:spMkLst>
            <pc:docMk/>
            <pc:sldMk cId="978872393" sldId="380"/>
            <ac:spMk id="18" creationId="{DA3D117A-E3E4-48C2-953B-F900B501653F}"/>
          </ac:spMkLst>
        </pc:spChg>
        <pc:spChg chg="mod">
          <ac:chgData name="shineh96@skku.edu" userId="ee305d48-0e86-4615-9cb7-50a6173f12a9" providerId="ADAL" clId="{A1444629-82BE-4C74-AF9F-FB7EB828D80D}" dt="2022-01-20T04:46:37.822" v="2530"/>
          <ac:spMkLst>
            <pc:docMk/>
            <pc:sldMk cId="978872393" sldId="380"/>
            <ac:spMk id="19" creationId="{44038695-DFD7-4C4C-9FD4-241250BC99E1}"/>
          </ac:spMkLst>
        </pc:spChg>
        <pc:spChg chg="add del mod">
          <ac:chgData name="shineh96@skku.edu" userId="ee305d48-0e86-4615-9cb7-50a6173f12a9" providerId="ADAL" clId="{A1444629-82BE-4C74-AF9F-FB7EB828D80D}" dt="2022-01-20T04:49:59.585" v="2618"/>
          <ac:spMkLst>
            <pc:docMk/>
            <pc:sldMk cId="978872393" sldId="380"/>
            <ac:spMk id="22" creationId="{A7DED37F-BB2C-4CEF-8401-8515971843EF}"/>
          </ac:spMkLst>
        </pc:spChg>
        <pc:spChg chg="add del mod">
          <ac:chgData name="shineh96@skku.edu" userId="ee305d48-0e86-4615-9cb7-50a6173f12a9" providerId="ADAL" clId="{A1444629-82BE-4C74-AF9F-FB7EB828D80D}" dt="2022-01-20T04:50:08.762" v="2622"/>
          <ac:spMkLst>
            <pc:docMk/>
            <pc:sldMk cId="978872393" sldId="380"/>
            <ac:spMk id="23" creationId="{087E4676-41C7-4F71-B035-1BEDF482CA11}"/>
          </ac:spMkLst>
        </pc:spChg>
        <pc:spChg chg="add del mod">
          <ac:chgData name="shineh96@skku.edu" userId="ee305d48-0e86-4615-9cb7-50a6173f12a9" providerId="ADAL" clId="{A1444629-82BE-4C74-AF9F-FB7EB828D80D}" dt="2022-01-20T04:51:47.234" v="2645"/>
          <ac:spMkLst>
            <pc:docMk/>
            <pc:sldMk cId="978872393" sldId="380"/>
            <ac:spMk id="24" creationId="{0BE5599D-FCB6-42E3-8B5F-7A9B83EF2204}"/>
          </ac:spMkLst>
        </pc:spChg>
        <pc:spChg chg="add mod">
          <ac:chgData name="shineh96@skku.edu" userId="ee305d48-0e86-4615-9cb7-50a6173f12a9" providerId="ADAL" clId="{A1444629-82BE-4C74-AF9F-FB7EB828D80D}" dt="2022-01-20T04:58:34.868" v="3023" actId="1076"/>
          <ac:spMkLst>
            <pc:docMk/>
            <pc:sldMk cId="978872393" sldId="380"/>
            <ac:spMk id="25" creationId="{5B6EB2C4-A551-4895-8F48-9585820257A1}"/>
          </ac:spMkLst>
        </pc:spChg>
        <pc:spChg chg="add del mod">
          <ac:chgData name="shineh96@skku.edu" userId="ee305d48-0e86-4615-9cb7-50a6173f12a9" providerId="ADAL" clId="{A1444629-82BE-4C74-AF9F-FB7EB828D80D}" dt="2022-01-20T04:57:22.115" v="3003" actId="478"/>
          <ac:spMkLst>
            <pc:docMk/>
            <pc:sldMk cId="978872393" sldId="380"/>
            <ac:spMk id="27" creationId="{6D88D741-C9D5-40D0-AF5F-511B844E4AE1}"/>
          </ac:spMkLst>
        </pc:spChg>
        <pc:grpChg chg="add mod">
          <ac:chgData name="shineh96@skku.edu" userId="ee305d48-0e86-4615-9cb7-50a6173f12a9" providerId="ADAL" clId="{A1444629-82BE-4C74-AF9F-FB7EB828D80D}" dt="2022-01-20T04:46:22.139" v="2529" actId="164"/>
          <ac:grpSpMkLst>
            <pc:docMk/>
            <pc:sldMk cId="978872393" sldId="380"/>
            <ac:grpSpMk id="4" creationId="{ADCA0BF5-EE60-420D-A9FF-84DD7F44B39E}"/>
          </ac:grpSpMkLst>
        </pc:grpChg>
        <pc:grpChg chg="add mod">
          <ac:chgData name="shineh96@skku.edu" userId="ee305d48-0e86-4615-9cb7-50a6173f12a9" providerId="ADAL" clId="{A1444629-82BE-4C74-AF9F-FB7EB828D80D}" dt="2022-01-20T04:46:22.139" v="2529" actId="164"/>
          <ac:grpSpMkLst>
            <pc:docMk/>
            <pc:sldMk cId="978872393" sldId="380"/>
            <ac:grpSpMk id="13" creationId="{4F77CB79-7963-4466-BB21-2FA2A111EAD3}"/>
          </ac:grpSpMkLst>
        </pc:grpChg>
        <pc:grpChg chg="add del mod">
          <ac:chgData name="shineh96@skku.edu" userId="ee305d48-0e86-4615-9cb7-50a6173f12a9" providerId="ADAL" clId="{A1444629-82BE-4C74-AF9F-FB7EB828D80D}" dt="2022-01-20T04:46:51.185" v="2534" actId="478"/>
          <ac:grpSpMkLst>
            <pc:docMk/>
            <pc:sldMk cId="978872393" sldId="380"/>
            <ac:grpSpMk id="14" creationId="{2394B24C-C234-46D8-8201-EE31FEE56822}"/>
          </ac:grpSpMkLst>
        </pc:grpChg>
        <pc:grpChg chg="mod">
          <ac:chgData name="shineh96@skku.edu" userId="ee305d48-0e86-4615-9cb7-50a6173f12a9" providerId="ADAL" clId="{A1444629-82BE-4C74-AF9F-FB7EB828D80D}" dt="2022-01-20T04:46:37.822" v="2530"/>
          <ac:grpSpMkLst>
            <pc:docMk/>
            <pc:sldMk cId="978872393" sldId="380"/>
            <ac:grpSpMk id="15" creationId="{12BE93EE-D9DC-4F74-8D60-713D23D02673}"/>
          </ac:grpSpMkLst>
        </pc:grpChg>
        <pc:picChg chg="mod">
          <ac:chgData name="shineh96@skku.edu" userId="ee305d48-0e86-4615-9cb7-50a6173f12a9" providerId="ADAL" clId="{A1444629-82BE-4C74-AF9F-FB7EB828D80D}" dt="2022-01-20T04:49:13.156" v="2614" actId="29295"/>
          <ac:picMkLst>
            <pc:docMk/>
            <pc:sldMk cId="978872393" sldId="380"/>
            <ac:picMk id="7" creationId="{9C54590A-2D61-4C2A-8F9E-DAC841CA2BD9}"/>
          </ac:picMkLst>
        </pc:picChg>
        <pc:picChg chg="mod">
          <ac:chgData name="shineh96@skku.edu" userId="ee305d48-0e86-4615-9cb7-50a6173f12a9" providerId="ADAL" clId="{A1444629-82BE-4C74-AF9F-FB7EB828D80D}" dt="2022-01-20T04:46:37.822" v="2530"/>
          <ac:picMkLst>
            <pc:docMk/>
            <pc:sldMk cId="978872393" sldId="380"/>
            <ac:picMk id="17" creationId="{85107B43-67A1-4629-AC65-5C0FD804A28E}"/>
          </ac:picMkLst>
        </pc:picChg>
        <pc:picChg chg="add mod">
          <ac:chgData name="shineh96@skku.edu" userId="ee305d48-0e86-4615-9cb7-50a6173f12a9" providerId="ADAL" clId="{A1444629-82BE-4C74-AF9F-FB7EB828D80D}" dt="2022-01-20T05:05:17.164" v="3202" actId="1037"/>
          <ac:picMkLst>
            <pc:docMk/>
            <pc:sldMk cId="978872393" sldId="380"/>
            <ac:picMk id="21" creationId="{12576059-C0A1-4022-840D-4791C2092D7B}"/>
          </ac:picMkLst>
        </pc:picChg>
        <pc:picChg chg="add mod">
          <ac:chgData name="shineh96@skku.edu" userId="ee305d48-0e86-4615-9cb7-50a6173f12a9" providerId="ADAL" clId="{A1444629-82BE-4C74-AF9F-FB7EB828D80D}" dt="2022-01-20T05:23:56.056" v="3882" actId="14100"/>
          <ac:picMkLst>
            <pc:docMk/>
            <pc:sldMk cId="978872393" sldId="380"/>
            <ac:picMk id="29" creationId="{E7FF1CEA-E0DB-4BCF-82F1-491CA610707B}"/>
          </ac:picMkLst>
        </pc:picChg>
      </pc:sldChg>
      <pc:sldChg chg="addSp delSp modSp add mod delAnim modAnim">
        <pc:chgData name="shineh96@skku.edu" userId="ee305d48-0e86-4615-9cb7-50a6173f12a9" providerId="ADAL" clId="{A1444629-82BE-4C74-AF9F-FB7EB828D80D}" dt="2022-01-20T05:47:36.416" v="4635"/>
        <pc:sldMkLst>
          <pc:docMk/>
          <pc:sldMk cId="2998851726" sldId="381"/>
        </pc:sldMkLst>
        <pc:spChg chg="del mod">
          <ac:chgData name="shineh96@skku.edu" userId="ee305d48-0e86-4615-9cb7-50a6173f12a9" providerId="ADAL" clId="{A1444629-82BE-4C74-AF9F-FB7EB828D80D}" dt="2022-01-20T05:10:32.291" v="3429" actId="478"/>
          <ac:spMkLst>
            <pc:docMk/>
            <pc:sldMk cId="2998851726" sldId="381"/>
            <ac:spMk id="8" creationId="{DD2502DD-45D0-43D8-B768-61804BCF5DF3}"/>
          </ac:spMkLst>
        </pc:spChg>
        <pc:spChg chg="del mod">
          <ac:chgData name="shineh96@skku.edu" userId="ee305d48-0e86-4615-9cb7-50a6173f12a9" providerId="ADAL" clId="{A1444629-82BE-4C74-AF9F-FB7EB828D80D}" dt="2022-01-20T05:10:32.291" v="3429" actId="478"/>
          <ac:spMkLst>
            <pc:docMk/>
            <pc:sldMk cId="2998851726" sldId="381"/>
            <ac:spMk id="9" creationId="{A0C464E0-E05B-4D50-841C-9373633B835F}"/>
          </ac:spMkLst>
        </pc:spChg>
        <pc:spChg chg="mod">
          <ac:chgData name="shineh96@skku.edu" userId="ee305d48-0e86-4615-9cb7-50a6173f12a9" providerId="ADAL" clId="{A1444629-82BE-4C74-AF9F-FB7EB828D80D}" dt="2022-01-20T05:29:36.375" v="4074"/>
          <ac:spMkLst>
            <pc:docMk/>
            <pc:sldMk cId="2998851726" sldId="381"/>
            <ac:spMk id="11" creationId="{0E32FCDD-9DE6-4E4F-B6DB-022E89B647C6}"/>
          </ac:spMkLst>
        </pc:spChg>
        <pc:spChg chg="add mod ord">
          <ac:chgData name="shineh96@skku.edu" userId="ee305d48-0e86-4615-9cb7-50a6173f12a9" providerId="ADAL" clId="{A1444629-82BE-4C74-AF9F-FB7EB828D80D}" dt="2022-01-20T05:04:54.186" v="3163" actId="1037"/>
          <ac:spMkLst>
            <pc:docMk/>
            <pc:sldMk cId="2998851726" sldId="381"/>
            <ac:spMk id="14" creationId="{09C71068-C351-4207-BCD1-40E4AE1A6D26}"/>
          </ac:spMkLst>
        </pc:spChg>
        <pc:spChg chg="add mod ord">
          <ac:chgData name="shineh96@skku.edu" userId="ee305d48-0e86-4615-9cb7-50a6173f12a9" providerId="ADAL" clId="{A1444629-82BE-4C74-AF9F-FB7EB828D80D}" dt="2022-01-20T05:03:11.724" v="3130" actId="208"/>
          <ac:spMkLst>
            <pc:docMk/>
            <pc:sldMk cId="2998851726" sldId="381"/>
            <ac:spMk id="17" creationId="{5A540ECB-B8ED-4712-984F-5669E63C4402}"/>
          </ac:spMkLst>
        </pc:spChg>
        <pc:spChg chg="add del mod">
          <ac:chgData name="shineh96@skku.edu" userId="ee305d48-0e86-4615-9cb7-50a6173f12a9" providerId="ADAL" clId="{A1444629-82BE-4C74-AF9F-FB7EB828D80D}" dt="2022-01-20T05:10:35.306" v="3431" actId="478"/>
          <ac:spMkLst>
            <pc:docMk/>
            <pc:sldMk cId="2998851726" sldId="381"/>
            <ac:spMk id="19" creationId="{4C8339B0-A06E-4684-8E62-BE6114E35AD5}"/>
          </ac:spMkLst>
        </pc:spChg>
        <pc:spChg chg="add del mod">
          <ac:chgData name="shineh96@skku.edu" userId="ee305d48-0e86-4615-9cb7-50a6173f12a9" providerId="ADAL" clId="{A1444629-82BE-4C74-AF9F-FB7EB828D80D}" dt="2022-01-20T05:07:03.434" v="3244" actId="478"/>
          <ac:spMkLst>
            <pc:docMk/>
            <pc:sldMk cId="2998851726" sldId="381"/>
            <ac:spMk id="20" creationId="{7D584A62-879F-4B4F-B116-DFFB46AB8DF4}"/>
          </ac:spMkLst>
        </pc:spChg>
        <pc:spChg chg="add mod">
          <ac:chgData name="shineh96@skku.edu" userId="ee305d48-0e86-4615-9cb7-50a6173f12a9" providerId="ADAL" clId="{A1444629-82BE-4C74-AF9F-FB7EB828D80D}" dt="2022-01-20T05:09:45.479" v="3376" actId="1076"/>
          <ac:spMkLst>
            <pc:docMk/>
            <pc:sldMk cId="2998851726" sldId="381"/>
            <ac:spMk id="22" creationId="{FDFE045F-A939-4A61-8739-385568A13F7C}"/>
          </ac:spMkLst>
        </pc:spChg>
        <pc:spChg chg="add mod">
          <ac:chgData name="shineh96@skku.edu" userId="ee305d48-0e86-4615-9cb7-50a6173f12a9" providerId="ADAL" clId="{A1444629-82BE-4C74-AF9F-FB7EB828D80D}" dt="2022-01-20T05:30:43.650" v="4108" actId="113"/>
          <ac:spMkLst>
            <pc:docMk/>
            <pc:sldMk cId="2998851726" sldId="381"/>
            <ac:spMk id="23" creationId="{5CB16223-2C37-4BBC-A8E4-6A8FEF2E0CAD}"/>
          </ac:spMkLst>
        </pc:spChg>
        <pc:spChg chg="add del mod">
          <ac:chgData name="shineh96@skku.edu" userId="ee305d48-0e86-4615-9cb7-50a6173f12a9" providerId="ADAL" clId="{A1444629-82BE-4C74-AF9F-FB7EB828D80D}" dt="2022-01-20T05:10:29.858" v="3428"/>
          <ac:spMkLst>
            <pc:docMk/>
            <pc:sldMk cId="2998851726" sldId="381"/>
            <ac:spMk id="24" creationId="{27489C04-FD04-4DFD-BCBD-12BFFCA9E487}"/>
          </ac:spMkLst>
        </pc:spChg>
        <pc:spChg chg="mod">
          <ac:chgData name="shineh96@skku.edu" userId="ee305d48-0e86-4615-9cb7-50a6173f12a9" providerId="ADAL" clId="{A1444629-82BE-4C74-AF9F-FB7EB828D80D}" dt="2022-01-20T05:29:46.395" v="4082" actId="20577"/>
          <ac:spMkLst>
            <pc:docMk/>
            <pc:sldMk cId="2998851726" sldId="381"/>
            <ac:spMk id="25" creationId="{5B6EB2C4-A551-4895-8F48-9585820257A1}"/>
          </ac:spMkLst>
        </pc:spChg>
        <pc:spChg chg="add del mod">
          <ac:chgData name="shineh96@skku.edu" userId="ee305d48-0e86-4615-9cb7-50a6173f12a9" providerId="ADAL" clId="{A1444629-82BE-4C74-AF9F-FB7EB828D80D}" dt="2022-01-20T05:10:29.858" v="3428"/>
          <ac:spMkLst>
            <pc:docMk/>
            <pc:sldMk cId="2998851726" sldId="381"/>
            <ac:spMk id="26" creationId="{AC1DA2B6-235C-4A6E-9DA3-6C71C530EBEE}"/>
          </ac:spMkLst>
        </pc:spChg>
        <pc:spChg chg="add del mod">
          <ac:chgData name="shineh96@skku.edu" userId="ee305d48-0e86-4615-9cb7-50a6173f12a9" providerId="ADAL" clId="{A1444629-82BE-4C74-AF9F-FB7EB828D80D}" dt="2022-01-20T05:47:30.224" v="4631" actId="478"/>
          <ac:spMkLst>
            <pc:docMk/>
            <pc:sldMk cId="2998851726" sldId="381"/>
            <ac:spMk id="27" creationId="{70D1984D-1A9A-4971-8A94-AC6E607F632B}"/>
          </ac:spMkLst>
        </pc:spChg>
        <pc:spChg chg="add del mod">
          <ac:chgData name="shineh96@skku.edu" userId="ee305d48-0e86-4615-9cb7-50a6173f12a9" providerId="ADAL" clId="{A1444629-82BE-4C74-AF9F-FB7EB828D80D}" dt="2022-01-20T05:47:21.304" v="4629" actId="478"/>
          <ac:spMkLst>
            <pc:docMk/>
            <pc:sldMk cId="2998851726" sldId="381"/>
            <ac:spMk id="28" creationId="{22D0EC13-6B16-430F-95A8-112DC114CBF8}"/>
          </ac:spMkLst>
        </pc:spChg>
        <pc:spChg chg="add del mod">
          <ac:chgData name="shineh96@skku.edu" userId="ee305d48-0e86-4615-9cb7-50a6173f12a9" providerId="ADAL" clId="{A1444629-82BE-4C74-AF9F-FB7EB828D80D}" dt="2022-01-20T05:12:03.658" v="3490"/>
          <ac:spMkLst>
            <pc:docMk/>
            <pc:sldMk cId="2998851726" sldId="381"/>
            <ac:spMk id="29" creationId="{08786D6D-56D9-40DB-B79D-A47CDFA9C4BA}"/>
          </ac:spMkLst>
        </pc:spChg>
        <pc:spChg chg="add del mod">
          <ac:chgData name="shineh96@skku.edu" userId="ee305d48-0e86-4615-9cb7-50a6173f12a9" providerId="ADAL" clId="{A1444629-82BE-4C74-AF9F-FB7EB828D80D}" dt="2022-01-20T05:12:03.658" v="3490"/>
          <ac:spMkLst>
            <pc:docMk/>
            <pc:sldMk cId="2998851726" sldId="381"/>
            <ac:spMk id="30" creationId="{0B247EBB-5026-4581-BA2C-DC04CD3254BB}"/>
          </ac:spMkLst>
        </pc:spChg>
        <pc:spChg chg="add del">
          <ac:chgData name="shineh96@skku.edu" userId="ee305d48-0e86-4615-9cb7-50a6173f12a9" providerId="ADAL" clId="{A1444629-82BE-4C74-AF9F-FB7EB828D80D}" dt="2022-01-20T05:29:55.426" v="4085" actId="478"/>
          <ac:spMkLst>
            <pc:docMk/>
            <pc:sldMk cId="2998851726" sldId="381"/>
            <ac:spMk id="32" creationId="{F82566D4-6815-400A-BA1F-20161E137B5B}"/>
          </ac:spMkLst>
        </pc:spChg>
        <pc:spChg chg="add mod">
          <ac:chgData name="shineh96@skku.edu" userId="ee305d48-0e86-4615-9cb7-50a6173f12a9" providerId="ADAL" clId="{A1444629-82BE-4C74-AF9F-FB7EB828D80D}" dt="2022-01-20T05:47:31.382" v="4632"/>
          <ac:spMkLst>
            <pc:docMk/>
            <pc:sldMk cId="2998851726" sldId="381"/>
            <ac:spMk id="33" creationId="{39EC0348-59BF-4CC8-A5AF-BAD9FA9A4E76}"/>
          </ac:spMkLst>
        </pc:spChg>
        <pc:spChg chg="add mod">
          <ac:chgData name="shineh96@skku.edu" userId="ee305d48-0e86-4615-9cb7-50a6173f12a9" providerId="ADAL" clId="{A1444629-82BE-4C74-AF9F-FB7EB828D80D}" dt="2022-01-20T05:47:36.416" v="4635"/>
          <ac:spMkLst>
            <pc:docMk/>
            <pc:sldMk cId="2998851726" sldId="381"/>
            <ac:spMk id="34" creationId="{E4ACDD15-7719-4198-830F-C95F40525E63}"/>
          </ac:spMkLst>
        </pc:spChg>
        <pc:grpChg chg="ord">
          <ac:chgData name="shineh96@skku.edu" userId="ee305d48-0e86-4615-9cb7-50a6173f12a9" providerId="ADAL" clId="{A1444629-82BE-4C74-AF9F-FB7EB828D80D}" dt="2022-01-20T05:01:08.930" v="3086" actId="167"/>
          <ac:grpSpMkLst>
            <pc:docMk/>
            <pc:sldMk cId="2998851726" sldId="381"/>
            <ac:grpSpMk id="13" creationId="{4F77CB79-7963-4466-BB21-2FA2A111EAD3}"/>
          </ac:grpSpMkLst>
        </pc:grpChg>
        <pc:picChg chg="mod">
          <ac:chgData name="shineh96@skku.edu" userId="ee305d48-0e86-4615-9cb7-50a6173f12a9" providerId="ADAL" clId="{A1444629-82BE-4C74-AF9F-FB7EB828D80D}" dt="2022-01-20T04:59:59.253" v="3071" actId="29295"/>
          <ac:picMkLst>
            <pc:docMk/>
            <pc:sldMk cId="2998851726" sldId="381"/>
            <ac:picMk id="7" creationId="{9C54590A-2D61-4C2A-8F9E-DAC841CA2BD9}"/>
          </ac:picMkLst>
        </pc:picChg>
        <pc:picChg chg="add mod ord">
          <ac:chgData name="shineh96@skku.edu" userId="ee305d48-0e86-4615-9cb7-50a6173f12a9" providerId="ADAL" clId="{A1444629-82BE-4C74-AF9F-FB7EB828D80D}" dt="2022-01-20T05:03:21.796" v="3131" actId="29295"/>
          <ac:picMkLst>
            <pc:docMk/>
            <pc:sldMk cId="2998851726" sldId="381"/>
            <ac:picMk id="16" creationId="{D66B459A-A94E-4E7A-B14C-743A7A72D0EF}"/>
          </ac:picMkLst>
        </pc:picChg>
        <pc:picChg chg="mod ord">
          <ac:chgData name="shineh96@skku.edu" userId="ee305d48-0e86-4615-9cb7-50a6173f12a9" providerId="ADAL" clId="{A1444629-82BE-4C74-AF9F-FB7EB828D80D}" dt="2022-01-20T05:04:56.417" v="3167" actId="1038"/>
          <ac:picMkLst>
            <pc:docMk/>
            <pc:sldMk cId="2998851726" sldId="381"/>
            <ac:picMk id="21" creationId="{12576059-C0A1-4022-840D-4791C2092D7B}"/>
          </ac:picMkLst>
        </pc:picChg>
      </pc:sldChg>
      <pc:sldChg chg="addSp delSp modSp add mod modAnim">
        <pc:chgData name="shineh96@skku.edu" userId="ee305d48-0e86-4615-9cb7-50a6173f12a9" providerId="ADAL" clId="{A1444629-82BE-4C74-AF9F-FB7EB828D80D}" dt="2022-01-20T05:48:35.139" v="4681" actId="6549"/>
        <pc:sldMkLst>
          <pc:docMk/>
          <pc:sldMk cId="4103203663" sldId="382"/>
        </pc:sldMkLst>
        <pc:spChg chg="del">
          <ac:chgData name="shineh96@skku.edu" userId="ee305d48-0e86-4615-9cb7-50a6173f12a9" providerId="ADAL" clId="{A1444629-82BE-4C74-AF9F-FB7EB828D80D}" dt="2022-01-20T05:12:30.410" v="3496" actId="478"/>
          <ac:spMkLst>
            <pc:docMk/>
            <pc:sldMk cId="4103203663" sldId="382"/>
            <ac:spMk id="14" creationId="{09C71068-C351-4207-BCD1-40E4AE1A6D26}"/>
          </ac:spMkLst>
        </pc:spChg>
        <pc:spChg chg="del">
          <ac:chgData name="shineh96@skku.edu" userId="ee305d48-0e86-4615-9cb7-50a6173f12a9" providerId="ADAL" clId="{A1444629-82BE-4C74-AF9F-FB7EB828D80D}" dt="2022-01-20T05:13:05.482" v="3542" actId="478"/>
          <ac:spMkLst>
            <pc:docMk/>
            <pc:sldMk cId="4103203663" sldId="382"/>
            <ac:spMk id="22" creationId="{FDFE045F-A939-4A61-8739-385568A13F7C}"/>
          </ac:spMkLst>
        </pc:spChg>
        <pc:spChg chg="del">
          <ac:chgData name="shineh96@skku.edu" userId="ee305d48-0e86-4615-9cb7-50a6173f12a9" providerId="ADAL" clId="{A1444629-82BE-4C74-AF9F-FB7EB828D80D}" dt="2022-01-20T05:13:04.674" v="3541" actId="478"/>
          <ac:spMkLst>
            <pc:docMk/>
            <pc:sldMk cId="4103203663" sldId="382"/>
            <ac:spMk id="23" creationId="{5CB16223-2C37-4BBC-A8E4-6A8FEF2E0CAD}"/>
          </ac:spMkLst>
        </pc:spChg>
        <pc:spChg chg="add mod">
          <ac:chgData name="shineh96@skku.edu" userId="ee305d48-0e86-4615-9cb7-50a6173f12a9" providerId="ADAL" clId="{A1444629-82BE-4C74-AF9F-FB7EB828D80D}" dt="2022-01-20T05:24:34.658" v="3892" actId="1036"/>
          <ac:spMkLst>
            <pc:docMk/>
            <pc:sldMk cId="4103203663" sldId="382"/>
            <ac:spMk id="24" creationId="{7CF13C07-7795-4F1C-90B9-FB0AD361DC48}"/>
          </ac:spMkLst>
        </pc:spChg>
        <pc:spChg chg="mod">
          <ac:chgData name="shineh96@skku.edu" userId="ee305d48-0e86-4615-9cb7-50a6173f12a9" providerId="ADAL" clId="{A1444629-82BE-4C74-AF9F-FB7EB828D80D}" dt="2022-01-20T05:48:35.139" v="4681" actId="6549"/>
          <ac:spMkLst>
            <pc:docMk/>
            <pc:sldMk cId="4103203663" sldId="382"/>
            <ac:spMk id="25" creationId="{5B6EB2C4-A551-4895-8F48-9585820257A1}"/>
          </ac:spMkLst>
        </pc:spChg>
        <pc:spChg chg="add mod">
          <ac:chgData name="shineh96@skku.edu" userId="ee305d48-0e86-4615-9cb7-50a6173f12a9" providerId="ADAL" clId="{A1444629-82BE-4C74-AF9F-FB7EB828D80D}" dt="2022-01-20T05:30:46.795" v="4109" actId="113"/>
          <ac:spMkLst>
            <pc:docMk/>
            <pc:sldMk cId="4103203663" sldId="382"/>
            <ac:spMk id="26" creationId="{45560F85-BC1C-49CC-9D3D-9548FCBF82B8}"/>
          </ac:spMkLst>
        </pc:spChg>
        <pc:spChg chg="del mod">
          <ac:chgData name="shineh96@skku.edu" userId="ee305d48-0e86-4615-9cb7-50a6173f12a9" providerId="ADAL" clId="{A1444629-82BE-4C74-AF9F-FB7EB828D80D}" dt="2022-01-20T05:47:58.112" v="4655" actId="478"/>
          <ac:spMkLst>
            <pc:docMk/>
            <pc:sldMk cId="4103203663" sldId="382"/>
            <ac:spMk id="27" creationId="{70D1984D-1A9A-4971-8A94-AC6E607F632B}"/>
          </ac:spMkLst>
        </pc:spChg>
        <pc:spChg chg="del mod">
          <ac:chgData name="shineh96@skku.edu" userId="ee305d48-0e86-4615-9cb7-50a6173f12a9" providerId="ADAL" clId="{A1444629-82BE-4C74-AF9F-FB7EB828D80D}" dt="2022-01-20T05:47:44.407" v="4637" actId="478"/>
          <ac:spMkLst>
            <pc:docMk/>
            <pc:sldMk cId="4103203663" sldId="382"/>
            <ac:spMk id="28" creationId="{22D0EC13-6B16-430F-95A8-112DC114CBF8}"/>
          </ac:spMkLst>
        </pc:spChg>
        <pc:spChg chg="add mod">
          <ac:chgData name="shineh96@skku.edu" userId="ee305d48-0e86-4615-9cb7-50a6173f12a9" providerId="ADAL" clId="{A1444629-82BE-4C74-AF9F-FB7EB828D80D}" dt="2022-01-20T05:48:09.124" v="4680"/>
          <ac:spMkLst>
            <pc:docMk/>
            <pc:sldMk cId="4103203663" sldId="382"/>
            <ac:spMk id="29" creationId="{95E9F5AB-FE06-4D27-B1FC-7535F0839B6D}"/>
          </ac:spMkLst>
        </pc:spChg>
        <pc:spChg chg="add mod">
          <ac:chgData name="shineh96@skku.edu" userId="ee305d48-0e86-4615-9cb7-50a6173f12a9" providerId="ADAL" clId="{A1444629-82BE-4C74-AF9F-FB7EB828D80D}" dt="2022-01-20T05:47:47.250" v="4641"/>
          <ac:spMkLst>
            <pc:docMk/>
            <pc:sldMk cId="4103203663" sldId="382"/>
            <ac:spMk id="30" creationId="{2CD9B1C1-9018-4C55-96E3-55200F3B6DA9}"/>
          </ac:spMkLst>
        </pc:spChg>
        <pc:picChg chg="mod">
          <ac:chgData name="shineh96@skku.edu" userId="ee305d48-0e86-4615-9cb7-50a6173f12a9" providerId="ADAL" clId="{A1444629-82BE-4C74-AF9F-FB7EB828D80D}" dt="2022-01-20T05:12:41.930" v="3500" actId="29295"/>
          <ac:picMkLst>
            <pc:docMk/>
            <pc:sldMk cId="4103203663" sldId="382"/>
            <ac:picMk id="7" creationId="{9C54590A-2D61-4C2A-8F9E-DAC841CA2BD9}"/>
          </ac:picMkLst>
        </pc:picChg>
        <pc:picChg chg="mod">
          <ac:chgData name="shineh96@skku.edu" userId="ee305d48-0e86-4615-9cb7-50a6173f12a9" providerId="ADAL" clId="{A1444629-82BE-4C74-AF9F-FB7EB828D80D}" dt="2022-01-20T05:12:37.978" v="3499" actId="29295"/>
          <ac:picMkLst>
            <pc:docMk/>
            <pc:sldMk cId="4103203663" sldId="382"/>
            <ac:picMk id="16" creationId="{D66B459A-A94E-4E7A-B14C-743A7A72D0EF}"/>
          </ac:picMkLst>
        </pc:picChg>
        <pc:picChg chg="del">
          <ac:chgData name="shineh96@skku.edu" userId="ee305d48-0e86-4615-9cb7-50a6173f12a9" providerId="ADAL" clId="{A1444629-82BE-4C74-AF9F-FB7EB828D80D}" dt="2022-01-20T05:12:29.298" v="3495" actId="478"/>
          <ac:picMkLst>
            <pc:docMk/>
            <pc:sldMk cId="4103203663" sldId="382"/>
            <ac:picMk id="21" creationId="{12576059-C0A1-4022-840D-4791C2092D7B}"/>
          </ac:picMkLst>
        </pc:picChg>
      </pc:sldChg>
      <pc:sldChg chg="addSp delSp modSp add mod delAnim">
        <pc:chgData name="shineh96@skku.edu" userId="ee305d48-0e86-4615-9cb7-50a6173f12a9" providerId="ADAL" clId="{A1444629-82BE-4C74-AF9F-FB7EB828D80D}" dt="2022-01-20T09:40:15.823" v="5510" actId="1076"/>
        <pc:sldMkLst>
          <pc:docMk/>
          <pc:sldMk cId="828226907" sldId="383"/>
        </pc:sldMkLst>
        <pc:spChg chg="mod">
          <ac:chgData name="shineh96@skku.edu" userId="ee305d48-0e86-4615-9cb7-50a6173f12a9" providerId="ADAL" clId="{A1444629-82BE-4C74-AF9F-FB7EB828D80D}" dt="2022-01-20T05:25:13.199" v="3911"/>
          <ac:spMkLst>
            <pc:docMk/>
            <pc:sldMk cId="828226907" sldId="383"/>
            <ac:spMk id="6" creationId="{DA4E029D-C5C0-47C4-AA1E-D82D90EC9039}"/>
          </ac:spMkLst>
        </pc:spChg>
        <pc:spChg chg="del">
          <ac:chgData name="shineh96@skku.edu" userId="ee305d48-0e86-4615-9cb7-50a6173f12a9" providerId="ADAL" clId="{A1444629-82BE-4C74-AF9F-FB7EB828D80D}" dt="2022-01-20T05:28:03.981" v="3939" actId="478"/>
          <ac:spMkLst>
            <pc:docMk/>
            <pc:sldMk cId="828226907" sldId="383"/>
            <ac:spMk id="11" creationId="{0E32FCDD-9DE6-4E4F-B6DB-022E89B647C6}"/>
          </ac:spMkLst>
        </pc:spChg>
        <pc:spChg chg="add mod">
          <ac:chgData name="shineh96@skku.edu" userId="ee305d48-0e86-4615-9cb7-50a6173f12a9" providerId="ADAL" clId="{A1444629-82BE-4C74-AF9F-FB7EB828D80D}" dt="2022-01-20T05:27:55.430" v="3933" actId="207"/>
          <ac:spMkLst>
            <pc:docMk/>
            <pc:sldMk cId="828226907" sldId="383"/>
            <ac:spMk id="22" creationId="{D24A0FA7-B9F0-46A3-A444-137B9355EC27}"/>
          </ac:spMkLst>
        </pc:spChg>
        <pc:spChg chg="add mod">
          <ac:chgData name="shineh96@skku.edu" userId="ee305d48-0e86-4615-9cb7-50a6173f12a9" providerId="ADAL" clId="{A1444629-82BE-4C74-AF9F-FB7EB828D80D}" dt="2022-01-20T09:40:15.823" v="5510" actId="1076"/>
          <ac:spMkLst>
            <pc:docMk/>
            <pc:sldMk cId="828226907" sldId="383"/>
            <ac:spMk id="23" creationId="{8AF6680B-2DFB-46D0-9463-D429F2AADE2C}"/>
          </ac:spMkLst>
        </pc:spChg>
        <pc:spChg chg="del">
          <ac:chgData name="shineh96@skku.edu" userId="ee305d48-0e86-4615-9cb7-50a6173f12a9" providerId="ADAL" clId="{A1444629-82BE-4C74-AF9F-FB7EB828D80D}" dt="2022-01-20T05:28:02.346" v="3936" actId="478"/>
          <ac:spMkLst>
            <pc:docMk/>
            <pc:sldMk cId="828226907" sldId="383"/>
            <ac:spMk id="24" creationId="{7CF13C07-7795-4F1C-90B9-FB0AD361DC48}"/>
          </ac:spMkLst>
        </pc:spChg>
        <pc:spChg chg="del">
          <ac:chgData name="shineh96@skku.edu" userId="ee305d48-0e86-4615-9cb7-50a6173f12a9" providerId="ADAL" clId="{A1444629-82BE-4C74-AF9F-FB7EB828D80D}" dt="2022-01-20T05:28:00.882" v="3935" actId="478"/>
          <ac:spMkLst>
            <pc:docMk/>
            <pc:sldMk cId="828226907" sldId="383"/>
            <ac:spMk id="25" creationId="{5B6EB2C4-A551-4895-8F48-9585820257A1}"/>
          </ac:spMkLst>
        </pc:spChg>
        <pc:spChg chg="del mod">
          <ac:chgData name="shineh96@skku.edu" userId="ee305d48-0e86-4615-9cb7-50a6173f12a9" providerId="ADAL" clId="{A1444629-82BE-4C74-AF9F-FB7EB828D80D}" dt="2022-01-20T05:28:03.410" v="3938" actId="478"/>
          <ac:spMkLst>
            <pc:docMk/>
            <pc:sldMk cId="828226907" sldId="383"/>
            <ac:spMk id="26" creationId="{45560F85-BC1C-49CC-9D3D-9548FCBF82B8}"/>
          </ac:spMkLst>
        </pc:spChg>
        <pc:spChg chg="del">
          <ac:chgData name="shineh96@skku.edu" userId="ee305d48-0e86-4615-9cb7-50a6173f12a9" providerId="ADAL" clId="{A1444629-82BE-4C74-AF9F-FB7EB828D80D}" dt="2022-01-20T05:25:49.666" v="3914" actId="478"/>
          <ac:spMkLst>
            <pc:docMk/>
            <pc:sldMk cId="828226907" sldId="383"/>
            <ac:spMk id="27" creationId="{70D1984D-1A9A-4971-8A94-AC6E607F632B}"/>
          </ac:spMkLst>
        </pc:spChg>
        <pc:spChg chg="mod ord">
          <ac:chgData name="shineh96@skku.edu" userId="ee305d48-0e86-4615-9cb7-50a6173f12a9" providerId="ADAL" clId="{A1444629-82BE-4C74-AF9F-FB7EB828D80D}" dt="2022-01-20T09:40:15.823" v="5510" actId="1076"/>
          <ac:spMkLst>
            <pc:docMk/>
            <pc:sldMk cId="828226907" sldId="383"/>
            <ac:spMk id="28" creationId="{22D0EC13-6B16-430F-95A8-112DC114CBF8}"/>
          </ac:spMkLst>
        </pc:spChg>
        <pc:spChg chg="add mod">
          <ac:chgData name="shineh96@skku.edu" userId="ee305d48-0e86-4615-9cb7-50a6173f12a9" providerId="ADAL" clId="{A1444629-82BE-4C74-AF9F-FB7EB828D80D}" dt="2022-01-20T09:40:15.823" v="5510" actId="1076"/>
          <ac:spMkLst>
            <pc:docMk/>
            <pc:sldMk cId="828226907" sldId="383"/>
            <ac:spMk id="29" creationId="{39C24655-D6D2-4A6B-8BA4-5960428D9BF9}"/>
          </ac:spMkLst>
        </pc:spChg>
        <pc:spChg chg="add mod">
          <ac:chgData name="shineh96@skku.edu" userId="ee305d48-0e86-4615-9cb7-50a6173f12a9" providerId="ADAL" clId="{A1444629-82BE-4C74-AF9F-FB7EB828D80D}" dt="2022-01-20T09:40:15.823" v="5510" actId="1076"/>
          <ac:spMkLst>
            <pc:docMk/>
            <pc:sldMk cId="828226907" sldId="383"/>
            <ac:spMk id="30" creationId="{5C370856-92CE-4161-BEFC-262E3E224C1B}"/>
          </ac:spMkLst>
        </pc:spChg>
        <pc:grpChg chg="del">
          <ac:chgData name="shineh96@skku.edu" userId="ee305d48-0e86-4615-9cb7-50a6173f12a9" providerId="ADAL" clId="{A1444629-82BE-4C74-AF9F-FB7EB828D80D}" dt="2022-01-20T05:25:50.882" v="3915" actId="478"/>
          <ac:grpSpMkLst>
            <pc:docMk/>
            <pc:sldMk cId="828226907" sldId="383"/>
            <ac:grpSpMk id="13" creationId="{4F77CB79-7963-4466-BB21-2FA2A111EAD3}"/>
          </ac:grpSpMkLst>
        </pc:grpChg>
        <pc:picChg chg="add del mod">
          <ac:chgData name="shineh96@skku.edu" userId="ee305d48-0e86-4615-9cb7-50a6173f12a9" providerId="ADAL" clId="{A1444629-82BE-4C74-AF9F-FB7EB828D80D}" dt="2022-01-20T05:27:08.626" v="3922" actId="478"/>
          <ac:picMkLst>
            <pc:docMk/>
            <pc:sldMk cId="828226907" sldId="383"/>
            <ac:picMk id="9" creationId="{E9885A42-1034-41C1-879E-BA3E3C929DFB}"/>
          </ac:picMkLst>
        </pc:picChg>
        <pc:picChg chg="add del">
          <ac:chgData name="shineh96@skku.edu" userId="ee305d48-0e86-4615-9cb7-50a6173f12a9" providerId="ADAL" clId="{A1444629-82BE-4C74-AF9F-FB7EB828D80D}" dt="2022-01-20T05:27:10.603" v="3924" actId="22"/>
          <ac:picMkLst>
            <pc:docMk/>
            <pc:sldMk cId="828226907" sldId="383"/>
            <ac:picMk id="15" creationId="{26ED6DCD-03B4-4F07-8D0E-CEDDA4F25F56}"/>
          </ac:picMkLst>
        </pc:picChg>
        <pc:picChg chg="del">
          <ac:chgData name="shineh96@skku.edu" userId="ee305d48-0e86-4615-9cb7-50a6173f12a9" providerId="ADAL" clId="{A1444629-82BE-4C74-AF9F-FB7EB828D80D}" dt="2022-01-20T05:25:51.802" v="3916" actId="478"/>
          <ac:picMkLst>
            <pc:docMk/>
            <pc:sldMk cId="828226907" sldId="383"/>
            <ac:picMk id="16" creationId="{D66B459A-A94E-4E7A-B14C-743A7A72D0EF}"/>
          </ac:picMkLst>
        </pc:picChg>
        <pc:picChg chg="add del">
          <ac:chgData name="shineh96@skku.edu" userId="ee305d48-0e86-4615-9cb7-50a6173f12a9" providerId="ADAL" clId="{A1444629-82BE-4C74-AF9F-FB7EB828D80D}" dt="2022-01-20T05:27:15.546" v="3926" actId="22"/>
          <ac:picMkLst>
            <pc:docMk/>
            <pc:sldMk cId="828226907" sldId="383"/>
            <ac:picMk id="19" creationId="{028CD29C-7ED3-4681-9BBC-36EC82C69E5C}"/>
          </ac:picMkLst>
        </pc:picChg>
        <pc:picChg chg="add mod">
          <ac:chgData name="shineh96@skku.edu" userId="ee305d48-0e86-4615-9cb7-50a6173f12a9" providerId="ADAL" clId="{A1444629-82BE-4C74-AF9F-FB7EB828D80D}" dt="2022-01-20T05:27:30.610" v="3929" actId="1076"/>
          <ac:picMkLst>
            <pc:docMk/>
            <pc:sldMk cId="828226907" sldId="383"/>
            <ac:picMk id="21" creationId="{D4FA98D3-207A-4846-A644-610451D753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430D1-F0CA-1C44-B386-E186312A2AC6}" type="datetimeFigureOut">
              <a:rPr kumimoji="1" lang="ko-Kore-KR" altLang="en-US" smtClean="0"/>
              <a:t>01/20/2022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CF4D-FA31-9B41-B748-14BC7B0F20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26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445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121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387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078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15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2001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9085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9911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197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 err="1">
              <a:solidFill>
                <a:srgbClr val="0593D3"/>
              </a:solidFill>
              <a:effectLst/>
              <a:latin typeface="Noto Serif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7CF4D-FA31-9B41-B748-14BC7B0F20BE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914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9AC6B456-642A-2B4F-ABB4-8E426C0F0A56}"/>
              </a:ext>
            </a:extLst>
          </p:cNvPr>
          <p:cNvGrpSpPr/>
          <p:nvPr userDrawn="1"/>
        </p:nvGrpSpPr>
        <p:grpSpPr>
          <a:xfrm>
            <a:off x="0" y="2622615"/>
            <a:ext cx="9640958" cy="80828"/>
            <a:chOff x="-1" y="2533163"/>
            <a:chExt cx="7381662" cy="77100"/>
          </a:xfrm>
        </p:grpSpPr>
        <p:sp>
          <p:nvSpPr>
            <p:cNvPr id="14" name="Google Shape;11;p2">
              <a:extLst>
                <a:ext uri="{FF2B5EF4-FFF2-40B4-BE49-F238E27FC236}">
                  <a16:creationId xmlns:a16="http://schemas.microsoft.com/office/drawing/2014/main" id="{B999EC1D-7440-674B-913F-9E33009AC693}"/>
                </a:ext>
              </a:extLst>
            </p:cNvPr>
            <p:cNvSpPr/>
            <p:nvPr userDrawn="1"/>
          </p:nvSpPr>
          <p:spPr>
            <a:xfrm>
              <a:off x="5938246" y="2533163"/>
              <a:ext cx="721800" cy="771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2;p2">
              <a:extLst>
                <a:ext uri="{FF2B5EF4-FFF2-40B4-BE49-F238E27FC236}">
                  <a16:creationId xmlns:a16="http://schemas.microsoft.com/office/drawing/2014/main" id="{CB4AF691-479C-2A48-8B78-B79473BB699E}"/>
                </a:ext>
              </a:extLst>
            </p:cNvPr>
            <p:cNvSpPr/>
            <p:nvPr userDrawn="1"/>
          </p:nvSpPr>
          <p:spPr>
            <a:xfrm>
              <a:off x="6659861" y="2533163"/>
              <a:ext cx="721800" cy="771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3;p2">
              <a:extLst>
                <a:ext uri="{FF2B5EF4-FFF2-40B4-BE49-F238E27FC236}">
                  <a16:creationId xmlns:a16="http://schemas.microsoft.com/office/drawing/2014/main" id="{FB75F791-9F58-9B4C-BDD9-7EF3144CCC4E}"/>
                </a:ext>
              </a:extLst>
            </p:cNvPr>
            <p:cNvSpPr/>
            <p:nvPr userDrawn="1"/>
          </p:nvSpPr>
          <p:spPr>
            <a:xfrm>
              <a:off x="-1" y="2533163"/>
              <a:ext cx="721800" cy="771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4;p2">
              <a:extLst>
                <a:ext uri="{FF2B5EF4-FFF2-40B4-BE49-F238E27FC236}">
                  <a16:creationId xmlns:a16="http://schemas.microsoft.com/office/drawing/2014/main" id="{9C8594C3-78D9-9841-A63E-A502F8EEAF22}"/>
                </a:ext>
              </a:extLst>
            </p:cNvPr>
            <p:cNvSpPr/>
            <p:nvPr userDrawn="1"/>
          </p:nvSpPr>
          <p:spPr>
            <a:xfrm>
              <a:off x="721425" y="2533163"/>
              <a:ext cx="5216700" cy="771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F277F79-7FEE-7E4F-BB3C-783E226EDC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4991" y="6440556"/>
            <a:ext cx="1570382" cy="417443"/>
          </a:xfrm>
          <a:prstGeom prst="rect">
            <a:avLst/>
          </a:prstGeom>
        </p:spPr>
      </p:pic>
      <p:sp>
        <p:nvSpPr>
          <p:cNvPr id="20" name="제목 19">
            <a:extLst>
              <a:ext uri="{FF2B5EF4-FFF2-40B4-BE49-F238E27FC236}">
                <a16:creationId xmlns:a16="http://schemas.microsoft.com/office/drawing/2014/main" id="{0B7C591D-42DA-3F47-B3BB-1CF4EBC6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2853615"/>
            <a:ext cx="10515600" cy="1150769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46DB4"/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25" name="제목 19">
            <a:extLst>
              <a:ext uri="{FF2B5EF4-FFF2-40B4-BE49-F238E27FC236}">
                <a16:creationId xmlns:a16="http://schemas.microsoft.com/office/drawing/2014/main" id="{A76E284B-7E33-1541-A399-2AC0C4298064}"/>
              </a:ext>
            </a:extLst>
          </p:cNvPr>
          <p:cNvSpPr txBox="1">
            <a:spLocks/>
          </p:cNvSpPr>
          <p:nvPr userDrawn="1"/>
        </p:nvSpPr>
        <p:spPr>
          <a:xfrm>
            <a:off x="281608" y="4666935"/>
            <a:ext cx="10515600" cy="1150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060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6903-190C-244D-9CF4-92E2C080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9F532-AF09-624B-9911-50D2A27DE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5ADA3-C27C-4F4E-A4FE-105C6B8D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F1247-B9D2-B647-8AD6-1A5AEEDD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3DB05-0D51-594F-9559-FA9E54F0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508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EEB1C4-4753-EB43-B8DE-948FE1501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16A31-31B4-CF4A-95CD-5425DEB1B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DDAA5-16C4-0C42-854B-DB37B61E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8DF37-81B1-5847-9886-D159CA87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BE210-9E64-FC43-A1D7-289B4F8C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55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E9529-3E17-9441-934A-6B787A7B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68EBF8-4AB1-5543-B619-FEB1C9471674}"/>
              </a:ext>
            </a:extLst>
          </p:cNvPr>
          <p:cNvSpPr/>
          <p:nvPr userDrawn="1"/>
        </p:nvSpPr>
        <p:spPr>
          <a:xfrm>
            <a:off x="0" y="0"/>
            <a:ext cx="93785" cy="944217"/>
          </a:xfrm>
          <a:prstGeom prst="rect">
            <a:avLst/>
          </a:prstGeom>
          <a:gradFill flip="none" rotWithShape="1">
            <a:gsLst>
              <a:gs pos="0">
                <a:srgbClr val="9D05DE"/>
              </a:gs>
              <a:gs pos="77000">
                <a:srgbClr val="20B0DE"/>
              </a:gs>
              <a:gs pos="58000">
                <a:srgbClr val="2A94DE"/>
              </a:gs>
              <a:gs pos="33000">
                <a:srgbClr val="1755DE"/>
              </a:gs>
              <a:gs pos="100000">
                <a:srgbClr val="15B8D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70EF98-78C0-4DFB-9389-29327892BF80}"/>
              </a:ext>
            </a:extLst>
          </p:cNvPr>
          <p:cNvSpPr txBox="1"/>
          <p:nvPr userDrawn="1"/>
        </p:nvSpPr>
        <p:spPr>
          <a:xfrm>
            <a:off x="-9939" y="6521308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b="1" i="0" dirty="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인공지능</a:t>
            </a:r>
            <a:r>
              <a:rPr kumimoji="1" lang="ko-KR" altLang="en-US" sz="1200" b="1" i="0" dirty="0" err="1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융합연구실</a:t>
            </a:r>
            <a:endParaRPr kumimoji="1" lang="ko-Kore-KR" altLang="en-US" sz="1200" b="1" i="0" dirty="0">
              <a:solidFill>
                <a:srgbClr val="246DB4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C85CD6-1D9F-4ED4-A9B1-DFF3ED7009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4991" y="6380922"/>
            <a:ext cx="1570382" cy="477077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6B4D3E-2818-4C93-9E62-FCD2078F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AB1ED70-4C92-453C-9044-8E3A84F6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1756" y="6356349"/>
            <a:ext cx="329184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B6ADD22-1F93-464E-95E7-AAF19BDE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3313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145E-DC91-314C-8692-15EB2870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3995F-A51F-9249-8B95-15F3810E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8B3F6-8FEA-8640-BB47-34DD6F0A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80C80-CA8D-5144-9583-B5814114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5CAE2-6189-3843-8C29-DDC4B458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175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44F14-57ED-744A-B810-B2F873D5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776E8-BFEA-1C48-8F46-28296D063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40403-5843-5D4D-9EDB-9B8FCF3A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88562-30C9-8D41-813D-0F819EFE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660E7-8C03-BB42-AE29-291A914A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21139" y="6356350"/>
            <a:ext cx="411480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31B86-FF91-554B-99DD-A6BBA16C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73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0183F-21B2-2348-8000-C5B7F4FA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09989-3EEE-DD4A-9388-90ADC63E6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0A449-3DCD-FF4C-83D4-EA7610CE9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50CB7-438D-BB46-B42A-293A0257A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0684F-C318-9B45-A45A-A4A44C57B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D9DA91-42D4-1B45-A823-F89AC7B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6ADA8-E75C-624E-96F9-88290BF2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04018" y="6356348"/>
            <a:ext cx="4114800" cy="365125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BC7EBA-F481-5C45-8696-C83001B2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64661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7175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04199-3F9E-0D4E-9B16-CDAEBFA4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365126"/>
            <a:ext cx="10515600" cy="579091"/>
          </a:xfrm>
        </p:spPr>
        <p:txBody>
          <a:bodyPr/>
          <a:lstStyle>
            <a:lvl1pPr>
              <a:defRPr>
                <a:solidFill>
                  <a:srgbClr val="246DB4"/>
                </a:solidFill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5324CC-193C-7340-95F7-C1C796F6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7489B6-2D25-7B4A-9E6D-59D190A2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6ED130-5AD5-5040-B394-6E8F8F18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01969-4669-614F-B726-64008C46FA84}"/>
              </a:ext>
            </a:extLst>
          </p:cNvPr>
          <p:cNvSpPr/>
          <p:nvPr userDrawn="1"/>
        </p:nvSpPr>
        <p:spPr>
          <a:xfrm>
            <a:off x="0" y="0"/>
            <a:ext cx="93785" cy="944217"/>
          </a:xfrm>
          <a:prstGeom prst="rect">
            <a:avLst/>
          </a:prstGeom>
          <a:gradFill flip="none" rotWithShape="1">
            <a:gsLst>
              <a:gs pos="0">
                <a:srgbClr val="9D05DE"/>
              </a:gs>
              <a:gs pos="77000">
                <a:srgbClr val="20B0DE"/>
              </a:gs>
              <a:gs pos="58000">
                <a:srgbClr val="2A94DE"/>
              </a:gs>
              <a:gs pos="33000">
                <a:srgbClr val="1755DE"/>
              </a:gs>
              <a:gs pos="100000">
                <a:srgbClr val="15B8D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724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42282-BC0C-8E4A-B516-C5002C47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ADFBB-DAF1-324E-AFC9-49F9943D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BF410-2103-484F-BC37-A0FED2EF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FDE19CF5-84C9-5245-8671-A5398C76271B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145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8E920-05A4-B344-B82A-24A30563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C00689-02A3-C849-8C2B-F44166D4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86EF85-1F34-F74A-A3E8-7EB7FAB8C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EF5B5-6840-284D-8A00-AE8ACB02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DBBA7-587B-CF45-957F-B8D30258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92161-9D52-1F41-AC56-A62FFCD9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699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D75A5-2EF4-2241-9FEB-727D3FC7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D4A231-3F24-1842-BC84-1CD26AB9E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B9C560-DAA6-F44D-90C9-B6BC4F54A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6E58E7-1E29-4C40-A569-A512BC9B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2AEBD-CC28-804A-B91A-2D7339CC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A28E8-BC80-D94E-A332-8FB3F271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244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E195F9-D93B-8E46-B6BB-36BAB8AE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4133F-48C1-C840-8B1B-04506A64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E3B5E-C0A9-9447-88C0-EDF7FC92C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25083-0016-E14E-B2C8-1C0F107B3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1AB07-1095-CF4A-B0D1-43E7CBF36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19CF5-84C9-5245-8671-A5398C76271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825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51BC4-6741-7845-BBD6-E1DE85D2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2833295"/>
            <a:ext cx="11985033" cy="1150769"/>
          </a:xfrm>
        </p:spPr>
        <p:txBody>
          <a:bodyPr>
            <a:normAutofit/>
          </a:bodyPr>
          <a:lstStyle/>
          <a:p>
            <a:r>
              <a:rPr kumimoji="1" lang="en-US" altLang="ko-KR" sz="2800" dirty="0"/>
              <a:t>Towards Real-World Blind Face Restoration with Generative Facial Prior</a:t>
            </a:r>
            <a:endParaRPr kumimoji="1" lang="ko-Kore-KR" altLang="en-US" sz="28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7453DC5-EB70-D144-BA70-28BE5997C462}"/>
              </a:ext>
            </a:extLst>
          </p:cNvPr>
          <p:cNvSpPr txBox="1">
            <a:spLocks/>
          </p:cNvSpPr>
          <p:nvPr/>
        </p:nvSpPr>
        <p:spPr>
          <a:xfrm>
            <a:off x="428753" y="3984064"/>
            <a:ext cx="10515600" cy="5666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en-US" altLang="ko-KR" sz="2400" dirty="0" err="1"/>
              <a:t>Xintao</a:t>
            </a:r>
            <a:r>
              <a:rPr kumimoji="1" lang="en-US" altLang="ko-KR" sz="2400" dirty="0"/>
              <a:t> Wang, et al., CVPR 2021</a:t>
            </a:r>
            <a:endParaRPr kumimoji="1" lang="ko-Kore-KR" altLang="en-US" sz="2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634E193-D9BA-5843-B098-2A4EAB2DB917}"/>
              </a:ext>
            </a:extLst>
          </p:cNvPr>
          <p:cNvSpPr txBox="1">
            <a:spLocks/>
          </p:cNvSpPr>
          <p:nvPr/>
        </p:nvSpPr>
        <p:spPr>
          <a:xfrm>
            <a:off x="428753" y="4896224"/>
            <a:ext cx="10515600" cy="1351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246DB4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kumimoji="1" lang="ko-KR" altLang="en-US" sz="1800" dirty="0">
                <a:latin typeface="SeoulHangang B" panose="02020603020101020101" pitchFamily="18" charset="-127"/>
                <a:ea typeface="SeoulHangang B" panose="02020603020101020101" pitchFamily="18" charset="-127"/>
              </a:rPr>
              <a:t>성균관대학교</a:t>
            </a:r>
            <a:endParaRPr kumimoji="1" lang="en-US" altLang="ko-KR" sz="1800" dirty="0">
              <a:latin typeface="SeoulHangang B" panose="02020603020101020101" pitchFamily="18" charset="-127"/>
              <a:ea typeface="SeoulHangang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800" dirty="0">
                <a:latin typeface="SeoulHangang B" panose="02020603020101020101" pitchFamily="18" charset="-127"/>
                <a:ea typeface="SeoulHangang B" panose="02020603020101020101" pitchFamily="18" charset="-127"/>
              </a:rPr>
              <a:t>인공지능융합연구실</a:t>
            </a:r>
            <a:endParaRPr kumimoji="1" lang="en-US" altLang="ko-KR" sz="1800" dirty="0">
              <a:latin typeface="SeoulHangang B" panose="02020603020101020101" pitchFamily="18" charset="-127"/>
              <a:ea typeface="SeoulHangang B" panose="02020603020101020101" pitchFamily="18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800" dirty="0">
                <a:latin typeface="SeoulHangang B" panose="02020603020101020101" pitchFamily="18" charset="-127"/>
                <a:ea typeface="SeoulHangang B" panose="02020603020101020101" pitchFamily="18" charset="-127"/>
              </a:rPr>
              <a:t>신의현</a:t>
            </a:r>
            <a:endParaRPr kumimoji="1" lang="ko-Kore-KR" altLang="en-US" sz="1800" dirty="0">
              <a:latin typeface="SeoulHangang B" panose="02020603020101020101" pitchFamily="18" charset="-127"/>
              <a:ea typeface="SeoulHangang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357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10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실험 결과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2568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  <a:ea typeface="+mn-ea"/>
              </a:rPr>
              <a:t>Qualitative Result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2C5246-0A1D-44A9-8D46-64528F4E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2041475"/>
            <a:ext cx="7835900" cy="39243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DB1EB1-4933-42FE-87A6-D29C2F400506}"/>
              </a:ext>
            </a:extLst>
          </p:cNvPr>
          <p:cNvGrpSpPr/>
          <p:nvPr/>
        </p:nvGrpSpPr>
        <p:grpSpPr>
          <a:xfrm>
            <a:off x="8724497" y="2797195"/>
            <a:ext cx="3186948" cy="2429163"/>
            <a:chOff x="9185592" y="2344420"/>
            <a:chExt cx="2565400" cy="1892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333BAF-3BCB-4C5F-9BC8-E680AEB92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26967" y="2350770"/>
              <a:ext cx="1724025" cy="18859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F59674-7F9C-44E5-BCEF-A335323D4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5592" y="2344420"/>
              <a:ext cx="866775" cy="186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3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11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46272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결론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1952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lang="en-US" altLang="ko-KR" sz="2000" b="1" dirty="0">
                <a:latin typeface="+mn-ea"/>
              </a:rPr>
              <a:t>Contribution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0E9A204-69BC-43EC-9C88-E18E893B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633"/>
            <a:ext cx="10515600" cy="16851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0" i="0" dirty="0">
                <a:effectLst/>
                <a:latin typeface="+mn-ea"/>
                <a:ea typeface="+mn-ea"/>
              </a:rPr>
              <a:t>기존 제안된 여러 </a:t>
            </a:r>
            <a:r>
              <a:rPr lang="en-US" altLang="ko-KR" sz="1800" b="0" i="0" dirty="0">
                <a:effectLst/>
                <a:latin typeface="+mn-ea"/>
                <a:ea typeface="+mn-ea"/>
              </a:rPr>
              <a:t>Architecture </a:t>
            </a:r>
            <a:r>
              <a:rPr lang="ko-KR" altLang="en-US" sz="1800" b="0" i="0" dirty="0">
                <a:effectLst/>
                <a:latin typeface="+mn-ea"/>
                <a:ea typeface="+mn-ea"/>
              </a:rPr>
              <a:t>와 </a:t>
            </a:r>
            <a:r>
              <a:rPr lang="en-US" altLang="ko-KR" sz="1800" b="0" i="0" dirty="0">
                <a:effectLst/>
                <a:latin typeface="+mn-ea"/>
                <a:ea typeface="+mn-ea"/>
              </a:rPr>
              <a:t>Loss </a:t>
            </a:r>
            <a:r>
              <a:rPr lang="ko-KR" altLang="en-US" sz="1800" b="0" i="0" dirty="0">
                <a:effectLst/>
                <a:latin typeface="+mn-ea"/>
                <a:ea typeface="+mn-ea"/>
              </a:rPr>
              <a:t>의 적용</a:t>
            </a:r>
            <a:endParaRPr lang="en-US" altLang="ko-KR" sz="1800" b="0" i="0" dirty="0">
              <a:effectLst/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i="0" dirty="0">
                <a:effectLst/>
                <a:latin typeface="+mn-ea"/>
                <a:ea typeface="+mn-ea"/>
              </a:rPr>
              <a:t>Archives a Good Balance of Realness &amp; Fidelity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F5039-F12F-4BD4-BD3C-7890AA43DADF}"/>
              </a:ext>
            </a:extLst>
          </p:cNvPr>
          <p:cNvSpPr txBox="1"/>
          <p:nvPr/>
        </p:nvSpPr>
        <p:spPr>
          <a:xfrm>
            <a:off x="607766" y="4095012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lang="en-US" altLang="ko-KR" sz="2000" b="1" dirty="0">
                <a:latin typeface="+mn-ea"/>
              </a:rPr>
              <a:t>Limitation</a:t>
            </a: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F6986397-37EB-4E0B-9C84-C41DBBE9C5BA}"/>
              </a:ext>
            </a:extLst>
          </p:cNvPr>
          <p:cNvSpPr txBox="1">
            <a:spLocks/>
          </p:cNvSpPr>
          <p:nvPr/>
        </p:nvSpPr>
        <p:spPr>
          <a:xfrm>
            <a:off x="838200" y="4671236"/>
            <a:ext cx="10515600" cy="522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  <a:ea typeface="+mn-ea"/>
              </a:rPr>
              <a:t>복잡한 학습 방법</a:t>
            </a:r>
            <a:endParaRPr lang="en-US" altLang="ko-KR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98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A69F7-E4EB-124C-90F3-D33B91432755}"/>
              </a:ext>
            </a:extLst>
          </p:cNvPr>
          <p:cNvSpPr txBox="1">
            <a:spLocks/>
          </p:cNvSpPr>
          <p:nvPr/>
        </p:nvSpPr>
        <p:spPr>
          <a:xfrm>
            <a:off x="1524000" y="3162299"/>
            <a:ext cx="9144000" cy="5334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pPr algn="ctr"/>
            <a:r>
              <a:rPr kumimoji="1" lang="ko-KR" altLang="en-US" dirty="0">
                <a:solidFill>
                  <a:srgbClr val="246DB4"/>
                </a:solidFill>
              </a:rPr>
              <a:t>감사합니다</a:t>
            </a:r>
            <a:r>
              <a:rPr kumimoji="1" lang="en-US" altLang="ko-KR" dirty="0">
                <a:solidFill>
                  <a:srgbClr val="246DB4"/>
                </a:solidFill>
              </a:rPr>
              <a:t>.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17EFEA-CD60-47DA-B174-6F819878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19CF5-84C9-5245-8671-A5398C76271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999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7BB5AB22-AC00-4BFE-B205-CAA287E3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393"/>
            <a:ext cx="10515600" cy="41933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Large-scale opened dataset : </a:t>
            </a:r>
            <a:r>
              <a:rPr kumimoji="1" lang="ko-KR" altLang="en-US" sz="1600" dirty="0">
                <a:latin typeface="+mn-ea"/>
                <a:ea typeface="+mn-ea"/>
              </a:rPr>
              <a:t>기존 공개되어 있는 학습용 데이터</a:t>
            </a:r>
            <a:endParaRPr kumimoji="1" lang="en-US" altLang="ko-KR" sz="16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atin typeface="+mn-ea"/>
                <a:ea typeface="+mn-ea"/>
              </a:rPr>
              <a:t>Data Size ↑, High-Quality Images</a:t>
            </a:r>
          </a:p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Real-world dataset : </a:t>
            </a:r>
            <a:r>
              <a:rPr kumimoji="1" lang="ko-KR" altLang="en-US" sz="1600" dirty="0">
                <a:latin typeface="+mn-ea"/>
                <a:ea typeface="+mn-ea"/>
              </a:rPr>
              <a:t>실제 </a:t>
            </a:r>
            <a:r>
              <a:rPr kumimoji="1" lang="en-US" altLang="ko-KR" sz="1600" dirty="0">
                <a:latin typeface="+mn-ea"/>
                <a:ea typeface="+mn-ea"/>
              </a:rPr>
              <a:t>Task</a:t>
            </a:r>
            <a:r>
              <a:rPr kumimoji="1" lang="ko-KR" altLang="en-US" sz="1600" dirty="0">
                <a:latin typeface="+mn-ea"/>
                <a:ea typeface="+mn-ea"/>
              </a:rPr>
              <a:t>에 적용하고자 하는 데이터</a:t>
            </a:r>
            <a:endParaRPr kumimoji="1" lang="en-US" altLang="ko-KR" sz="16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atin typeface="+mn-ea"/>
                <a:ea typeface="+mn-ea"/>
              </a:rPr>
              <a:t>Data Size ↓, Low-Quality Images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연구 동기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279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</a:rPr>
              <a:t>Real-World Dataset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7AEC0C-8F32-47DE-8CCF-30D7F0BEAD06}"/>
              </a:ext>
            </a:extLst>
          </p:cNvPr>
          <p:cNvSpPr txBox="1"/>
          <p:nvPr/>
        </p:nvSpPr>
        <p:spPr>
          <a:xfrm>
            <a:off x="8274449" y="2237348"/>
            <a:ext cx="361201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>
                <a:latin typeface="+mn-ea"/>
                <a:ea typeface="+mn-ea"/>
              </a:rPr>
              <a:t>실제 </a:t>
            </a:r>
            <a:r>
              <a:rPr kumimoji="1" lang="en-US" altLang="ko-KR" sz="1800" dirty="0">
                <a:latin typeface="+mn-ea"/>
                <a:ea typeface="+mn-ea"/>
              </a:rPr>
              <a:t>Task</a:t>
            </a:r>
            <a:r>
              <a:rPr kumimoji="1" lang="ko-KR" altLang="en-US" sz="1800" dirty="0">
                <a:latin typeface="+mn-ea"/>
                <a:ea typeface="+mn-ea"/>
              </a:rPr>
              <a:t>에 </a:t>
            </a:r>
            <a:r>
              <a:rPr kumimoji="1" lang="en-US" altLang="ko-KR" sz="1800" dirty="0">
                <a:latin typeface="+mn-ea"/>
                <a:ea typeface="+mn-ea"/>
              </a:rPr>
              <a:t>Pre-trained Model</a:t>
            </a:r>
            <a:r>
              <a:rPr kumimoji="1" lang="ko-KR" altLang="en-US" sz="1800" dirty="0">
                <a:latin typeface="+mn-ea"/>
                <a:ea typeface="+mn-ea"/>
              </a:rPr>
              <a:t> </a:t>
            </a:r>
            <a:endParaRPr kumimoji="1"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latin typeface="+mn-ea"/>
                <a:ea typeface="+mn-ea"/>
              </a:rPr>
              <a:t>적용 어려움</a:t>
            </a:r>
            <a:endParaRPr kumimoji="1" lang="en-US" altLang="ko-KR" sz="1800" dirty="0">
              <a:latin typeface="+mn-ea"/>
              <a:ea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C17370-42D1-4E1B-B126-C79739C3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5" y="3709316"/>
            <a:ext cx="2626064" cy="24032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5E21288-B935-4B8E-93B2-6F9A1C309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881" y="3773738"/>
            <a:ext cx="1144349" cy="11632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54EF276-DA29-47DB-A014-7D9829C21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881" y="4959151"/>
            <a:ext cx="1169309" cy="118215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7E19C69-0A48-4872-AA0B-1B95324FF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7185" y="3773738"/>
            <a:ext cx="1169516" cy="116321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71DCDC5-A557-405B-8967-1A3820813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7185" y="4968387"/>
            <a:ext cx="1169516" cy="11821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521FF4F-70A1-4553-951A-B120CD65095D}"/>
              </a:ext>
            </a:extLst>
          </p:cNvPr>
          <p:cNvSpPr txBox="1"/>
          <p:nvPr/>
        </p:nvSpPr>
        <p:spPr>
          <a:xfrm>
            <a:off x="1993144" y="6140997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Real-world Dataset 1</a:t>
            </a:r>
          </a:p>
          <a:p>
            <a:pPr algn="ctr"/>
            <a:r>
              <a:rPr lang="en-US" altLang="ko-KR" sz="1400" dirty="0"/>
              <a:t>(In Paper)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C3F2BD-58E3-4D75-8CCE-5C43D560AE5D}"/>
              </a:ext>
            </a:extLst>
          </p:cNvPr>
          <p:cNvSpPr txBox="1"/>
          <p:nvPr/>
        </p:nvSpPr>
        <p:spPr>
          <a:xfrm>
            <a:off x="8437111" y="6138764"/>
            <a:ext cx="1372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Opened Dataset</a:t>
            </a:r>
          </a:p>
          <a:p>
            <a:pPr algn="ctr"/>
            <a:r>
              <a:rPr lang="en-US" altLang="ko-KR" sz="1400" dirty="0"/>
              <a:t>(</a:t>
            </a:r>
            <a:r>
              <a:rPr lang="en-US" altLang="ko-KR" sz="1400" dirty="0" err="1"/>
              <a:t>CelebA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A171B7C9-1BE2-4011-9D8F-CB628C907BCF}"/>
              </a:ext>
            </a:extLst>
          </p:cNvPr>
          <p:cNvSpPr/>
          <p:nvPr/>
        </p:nvSpPr>
        <p:spPr>
          <a:xfrm>
            <a:off x="7676237" y="2508009"/>
            <a:ext cx="454599" cy="328469"/>
          </a:xfrm>
          <a:prstGeom prst="rightArrow">
            <a:avLst>
              <a:gd name="adj1" fmla="val 50000"/>
              <a:gd name="adj2" fmla="val 702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42532F-1A10-4CA3-85EF-F5FA327BD18F}"/>
              </a:ext>
            </a:extLst>
          </p:cNvPr>
          <p:cNvGrpSpPr/>
          <p:nvPr/>
        </p:nvGrpSpPr>
        <p:grpSpPr>
          <a:xfrm>
            <a:off x="4201285" y="3726344"/>
            <a:ext cx="2375836" cy="2474560"/>
            <a:chOff x="3932248" y="4137012"/>
            <a:chExt cx="2155112" cy="212869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6BF015B-8149-433B-B209-468B207B0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32248" y="4137012"/>
              <a:ext cx="1095375" cy="109537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043BD0A-CB13-4C69-B5D2-B62DBE455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85662" y="4143644"/>
              <a:ext cx="1095375" cy="1085850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8555ADB-0DB8-4387-B1B1-559F3317F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32248" y="5151280"/>
              <a:ext cx="1068377" cy="1114425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F57382F2-0737-47D3-A778-2D0E6A769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91985" y="5156043"/>
              <a:ext cx="1095375" cy="1104900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B744FE5-EAEA-43AD-A620-77499FC7BCF3}"/>
              </a:ext>
            </a:extLst>
          </p:cNvPr>
          <p:cNvSpPr txBox="1"/>
          <p:nvPr/>
        </p:nvSpPr>
        <p:spPr>
          <a:xfrm>
            <a:off x="4505623" y="6140997"/>
            <a:ext cx="1713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Real-world Dataset 2</a:t>
            </a:r>
          </a:p>
          <a:p>
            <a:pPr algn="ctr"/>
            <a:r>
              <a:rPr lang="en-US" altLang="ko-KR" sz="1400" dirty="0"/>
              <a:t>(AI </a:t>
            </a:r>
            <a:r>
              <a:rPr lang="ko-KR" altLang="en-US" sz="1400" dirty="0"/>
              <a:t>융합사업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03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7BB5AB22-AC00-4BFE-B205-CAA287E3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393"/>
            <a:ext cx="10515600" cy="41933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Blind Face Image = Low-quality Face Image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atin typeface="+mn-ea"/>
                <a:ea typeface="+mn-ea"/>
              </a:rPr>
              <a:t>Low-Resolution / Noise / Blur / Compression Artifacts</a:t>
            </a:r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연구 동기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31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</a:rPr>
              <a:t>Blind Face Restoration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DA133D-5567-4DCD-B945-E7F6EAAB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106" y="3136851"/>
            <a:ext cx="7104063" cy="3027961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03D2F91-9CFA-4C1E-825F-F20E4085DCEB}"/>
              </a:ext>
            </a:extLst>
          </p:cNvPr>
          <p:cNvSpPr/>
          <p:nvPr/>
        </p:nvSpPr>
        <p:spPr>
          <a:xfrm>
            <a:off x="7242161" y="2219638"/>
            <a:ext cx="454599" cy="328469"/>
          </a:xfrm>
          <a:prstGeom prst="rightArrow">
            <a:avLst>
              <a:gd name="adj1" fmla="val 50000"/>
              <a:gd name="adj2" fmla="val 702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ED1EB-2313-4947-8154-0D30C2294755}"/>
              </a:ext>
            </a:extLst>
          </p:cNvPr>
          <p:cNvSpPr txBox="1"/>
          <p:nvPr/>
        </p:nvSpPr>
        <p:spPr>
          <a:xfrm>
            <a:off x="7844396" y="2199206"/>
            <a:ext cx="263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u="none" strike="noStrike" baseline="0" dirty="0">
                <a:latin typeface="+mn-ea"/>
              </a:rPr>
              <a:t>Realness &amp; Fidelity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106B12-8942-4028-B00B-6FA0596E0E5B}"/>
              </a:ext>
            </a:extLst>
          </p:cNvPr>
          <p:cNvSpPr txBox="1"/>
          <p:nvPr/>
        </p:nvSpPr>
        <p:spPr>
          <a:xfrm>
            <a:off x="7132403" y="2547771"/>
            <a:ext cx="3350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R" sz="1400" dirty="0">
                <a:latin typeface="+mn-ea"/>
                <a:ea typeface="+mn-ea"/>
              </a:rPr>
              <a:t>Realness : </a:t>
            </a:r>
            <a:r>
              <a:rPr kumimoji="1" lang="ko-KR" altLang="en-US" sz="1400" dirty="0">
                <a:latin typeface="+mn-ea"/>
                <a:ea typeface="+mn-ea"/>
              </a:rPr>
              <a:t>실제 이미지 특성을 갖는지</a:t>
            </a:r>
            <a:r>
              <a:rPr kumimoji="1" lang="en-US" altLang="ko-KR" sz="1400" dirty="0">
                <a:latin typeface="+mn-ea"/>
                <a:ea typeface="+mn-ea"/>
              </a:rPr>
              <a:t>?</a:t>
            </a:r>
          </a:p>
          <a:p>
            <a:pPr algn="r"/>
            <a:r>
              <a:rPr kumimoji="1" lang="en-US" altLang="ko-KR" sz="1400" dirty="0">
                <a:latin typeface="+mn-ea"/>
                <a:ea typeface="+mn-ea"/>
              </a:rPr>
              <a:t>Fidelity : </a:t>
            </a:r>
            <a:r>
              <a:rPr kumimoji="1" lang="ko-KR" altLang="en-US" sz="1400" dirty="0">
                <a:latin typeface="+mn-ea"/>
                <a:ea typeface="+mn-ea"/>
              </a:rPr>
              <a:t>원본 이미지의 특성을 갖는지</a:t>
            </a:r>
            <a:r>
              <a:rPr kumimoji="1" lang="en-US" altLang="ko-KR" sz="1400" dirty="0">
                <a:latin typeface="+mn-ea"/>
                <a:ea typeface="+mn-ea"/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EC7D9-9011-48CA-A903-0EB92A40C545}"/>
              </a:ext>
            </a:extLst>
          </p:cNvPr>
          <p:cNvSpPr/>
          <p:nvPr/>
        </p:nvSpPr>
        <p:spPr>
          <a:xfrm>
            <a:off x="7842535" y="3074096"/>
            <a:ext cx="1418634" cy="31248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32FA07-8C70-4AB9-BCB6-50F8CF17A6F6}"/>
              </a:ext>
            </a:extLst>
          </p:cNvPr>
          <p:cNvSpPr/>
          <p:nvPr/>
        </p:nvSpPr>
        <p:spPr>
          <a:xfrm>
            <a:off x="3585029" y="3074097"/>
            <a:ext cx="4244806" cy="3124876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81074-06C6-4326-8DF9-4BD2299A7F5A}"/>
              </a:ext>
            </a:extLst>
          </p:cNvPr>
          <p:cNvSpPr txBox="1"/>
          <p:nvPr/>
        </p:nvSpPr>
        <p:spPr>
          <a:xfrm>
            <a:off x="7804598" y="6165805"/>
            <a:ext cx="141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Realness ↑</a:t>
            </a:r>
          </a:p>
          <a:p>
            <a:pPr algn="ctr"/>
            <a:r>
              <a:rPr lang="en-US" altLang="ko-KR" dirty="0"/>
              <a:t>Fidelity ↓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71D122-83AB-4A3B-BD7A-553A0B360353}"/>
              </a:ext>
            </a:extLst>
          </p:cNvPr>
          <p:cNvSpPr txBox="1"/>
          <p:nvPr/>
        </p:nvSpPr>
        <p:spPr>
          <a:xfrm>
            <a:off x="5055131" y="6165805"/>
            <a:ext cx="1418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Realness ↓</a:t>
            </a:r>
          </a:p>
          <a:p>
            <a:pPr algn="ctr"/>
            <a:r>
              <a:rPr lang="en-US" altLang="ko-KR" dirty="0"/>
              <a:t>Fidelity 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42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12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4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en-US" altLang="ko-KR" dirty="0" err="1">
                <a:solidFill>
                  <a:srgbClr val="246DB4"/>
                </a:solidFill>
              </a:rPr>
              <a:t>OverView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985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</a:rPr>
              <a:t>GFP-GAN with CS-SFT </a:t>
            </a:r>
          </a:p>
          <a:p>
            <a:r>
              <a:rPr kumimoji="1" lang="en-US" altLang="ko-KR" sz="2000" b="1" dirty="0">
                <a:latin typeface="+mn-ea"/>
              </a:rPr>
              <a:t>  (Generative-Facial-Prior GAN with Channel-Split &amp; Spatial-Feature-Transform)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54590A-2D61-4C2A-8F9E-DAC841CA2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77" y="2270124"/>
            <a:ext cx="10503917" cy="396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4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5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방법론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201542"/>
            <a:ext cx="1899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</a:rPr>
              <a:t>Architecture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DD2502DD-45D0-43D8-B768-61804BCF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300" y="1757623"/>
            <a:ext cx="10515600" cy="5790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Degradation Removal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C464E0-E05B-4D50-841C-9373633B835F}"/>
              </a:ext>
            </a:extLst>
          </p:cNvPr>
          <p:cNvSpPr/>
          <p:nvPr/>
        </p:nvSpPr>
        <p:spPr>
          <a:xfrm>
            <a:off x="1110081" y="1885914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32FCDD-9DE6-4E4F-B6DB-022E89B647C6}"/>
              </a:ext>
            </a:extLst>
          </p:cNvPr>
          <p:cNvSpPr/>
          <p:nvPr/>
        </p:nvSpPr>
        <p:spPr>
          <a:xfrm>
            <a:off x="7620000" y="2301874"/>
            <a:ext cx="4559300" cy="420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77CB79-7963-4466-BB21-2FA2A111EAD3}"/>
              </a:ext>
            </a:extLst>
          </p:cNvPr>
          <p:cNvGrpSpPr/>
          <p:nvPr/>
        </p:nvGrpSpPr>
        <p:grpSpPr>
          <a:xfrm>
            <a:off x="970677" y="2149474"/>
            <a:ext cx="11056223" cy="4206876"/>
            <a:chOff x="970677" y="2149474"/>
            <a:chExt cx="11056223" cy="420687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DCA0BF5-EE60-420D-A9FF-84DD7F44B39E}"/>
                </a:ext>
              </a:extLst>
            </p:cNvPr>
            <p:cNvGrpSpPr/>
            <p:nvPr/>
          </p:nvGrpSpPr>
          <p:grpSpPr>
            <a:xfrm>
              <a:off x="970677" y="2149474"/>
              <a:ext cx="11056223" cy="4206875"/>
              <a:chOff x="970677" y="2149474"/>
              <a:chExt cx="11056223" cy="420687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C54590A-2D61-4C2A-8F9E-DAC841CA2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970677" y="2270124"/>
                <a:ext cx="10503917" cy="3965575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EA05779-1F66-4554-B187-BD4A8B7DE36E}"/>
                  </a:ext>
                </a:extLst>
              </p:cNvPr>
              <p:cNvSpPr/>
              <p:nvPr/>
            </p:nvSpPr>
            <p:spPr>
              <a:xfrm>
                <a:off x="7467600" y="2149474"/>
                <a:ext cx="4559300" cy="4206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85D18BA-3712-45C9-A1BF-433E31EF337C}"/>
                  </a:ext>
                </a:extLst>
              </p:cNvPr>
              <p:cNvSpPr/>
              <p:nvPr/>
            </p:nvSpPr>
            <p:spPr>
              <a:xfrm>
                <a:off x="7134966" y="2149474"/>
                <a:ext cx="1054100" cy="2243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A72E8A-98A4-420A-AFC5-8F58D4C1AF0A}"/>
                </a:ext>
              </a:extLst>
            </p:cNvPr>
            <p:cNvSpPr/>
            <p:nvPr/>
          </p:nvSpPr>
          <p:spPr>
            <a:xfrm>
              <a:off x="2730500" y="4380552"/>
              <a:ext cx="1214332" cy="1975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12576059-C0A1-4022-840D-4791C2092D7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55437" y="2247262"/>
            <a:ext cx="3152417" cy="217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B6EB2C4-A551-4895-8F48-9585820257A1}"/>
              </a:ext>
            </a:extLst>
          </p:cNvPr>
          <p:cNvSpPr txBox="1"/>
          <p:nvPr/>
        </p:nvSpPr>
        <p:spPr>
          <a:xfrm>
            <a:off x="7706235" y="2730923"/>
            <a:ext cx="42511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U-Net</a:t>
            </a:r>
          </a:p>
          <a:p>
            <a:endParaRPr lang="en-US" altLang="ko-KR" sz="24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Blur ↓ / Resolution ↑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Extract Image Feature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Generate multi-resolution Feature</a:t>
            </a:r>
            <a:endParaRPr lang="ko-KR" altLang="en-US" dirty="0">
              <a:latin typeface="+mn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7FF1CEA-E0DB-4BCF-82F1-491CA6107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638" y="4362771"/>
            <a:ext cx="1281600" cy="19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7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77CB79-7963-4466-BB21-2FA2A111EAD3}"/>
              </a:ext>
            </a:extLst>
          </p:cNvPr>
          <p:cNvGrpSpPr/>
          <p:nvPr/>
        </p:nvGrpSpPr>
        <p:grpSpPr>
          <a:xfrm>
            <a:off x="970677" y="2149474"/>
            <a:ext cx="11056223" cy="4206876"/>
            <a:chOff x="970677" y="2149474"/>
            <a:chExt cx="11056223" cy="420687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DCA0BF5-EE60-420D-A9FF-84DD7F44B39E}"/>
                </a:ext>
              </a:extLst>
            </p:cNvPr>
            <p:cNvGrpSpPr/>
            <p:nvPr/>
          </p:nvGrpSpPr>
          <p:grpSpPr>
            <a:xfrm>
              <a:off x="970677" y="2149474"/>
              <a:ext cx="11056223" cy="4206875"/>
              <a:chOff x="970677" y="2149474"/>
              <a:chExt cx="11056223" cy="420687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C54590A-2D61-4C2A-8F9E-DAC841CA2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70677" y="2270124"/>
                <a:ext cx="10503917" cy="3965575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EA05779-1F66-4554-B187-BD4A8B7DE36E}"/>
                  </a:ext>
                </a:extLst>
              </p:cNvPr>
              <p:cNvSpPr/>
              <p:nvPr/>
            </p:nvSpPr>
            <p:spPr>
              <a:xfrm>
                <a:off x="7467600" y="2149474"/>
                <a:ext cx="4559300" cy="4206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85D18BA-3712-45C9-A1BF-433E31EF337C}"/>
                  </a:ext>
                </a:extLst>
              </p:cNvPr>
              <p:cNvSpPr/>
              <p:nvPr/>
            </p:nvSpPr>
            <p:spPr>
              <a:xfrm>
                <a:off x="7134966" y="2149474"/>
                <a:ext cx="1054100" cy="2243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A72E8A-98A4-420A-AFC5-8F58D4C1AF0A}"/>
                </a:ext>
              </a:extLst>
            </p:cNvPr>
            <p:cNvSpPr/>
            <p:nvPr/>
          </p:nvSpPr>
          <p:spPr>
            <a:xfrm>
              <a:off x="2730500" y="4380552"/>
              <a:ext cx="1214332" cy="1975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6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방법론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201542"/>
            <a:ext cx="1899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</a:rPr>
              <a:t>Architecture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32FCDD-9DE6-4E4F-B6DB-022E89B647C6}"/>
              </a:ext>
            </a:extLst>
          </p:cNvPr>
          <p:cNvSpPr/>
          <p:nvPr/>
        </p:nvSpPr>
        <p:spPr>
          <a:xfrm>
            <a:off x="7620000" y="2301874"/>
            <a:ext cx="4559300" cy="420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>
                <a:latin typeface="+mn-ea"/>
              </a:rPr>
              <a:t>Generate Realness↑ Image</a:t>
            </a:r>
            <a:endParaRPr lang="ko-KR" altLang="en-US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C71068-C351-4207-BCD1-40E4AE1A6D26}"/>
              </a:ext>
            </a:extLst>
          </p:cNvPr>
          <p:cNvSpPr/>
          <p:nvPr/>
        </p:nvSpPr>
        <p:spPr>
          <a:xfrm>
            <a:off x="851059" y="2236272"/>
            <a:ext cx="3248262" cy="217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EB2C4-A551-4895-8F48-9585820257A1}"/>
              </a:ext>
            </a:extLst>
          </p:cNvPr>
          <p:cNvSpPr txBox="1"/>
          <p:nvPr/>
        </p:nvSpPr>
        <p:spPr>
          <a:xfrm>
            <a:off x="7706235" y="2730923"/>
            <a:ext cx="425119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Stacked GAN Generator</a:t>
            </a: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안정적인 </a:t>
            </a:r>
            <a:r>
              <a:rPr lang="en-US" altLang="ko-KR" dirty="0">
                <a:latin typeface="+mn-ea"/>
              </a:rPr>
              <a:t>Resolution </a:t>
            </a:r>
            <a:r>
              <a:rPr lang="ko-KR" altLang="en-US" dirty="0">
                <a:latin typeface="+mn-ea"/>
              </a:rPr>
              <a:t>향상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원본 이미지의 특성을 잃음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2576059-C0A1-4022-840D-4791C2092D7B}"/>
              </a:ext>
            </a:extLst>
          </p:cNvPr>
          <p:cNvPicPr>
            <a:picLocks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955437" y="2247262"/>
            <a:ext cx="3152417" cy="2174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540ECB-B8ED-4712-984F-5669E63C4402}"/>
              </a:ext>
            </a:extLst>
          </p:cNvPr>
          <p:cNvSpPr/>
          <p:nvPr/>
        </p:nvSpPr>
        <p:spPr>
          <a:xfrm>
            <a:off x="3726180" y="4457508"/>
            <a:ext cx="3980056" cy="1975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6B459A-A94E-4E7A-B14C-743A7A72D0E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3846512" y="4453578"/>
            <a:ext cx="3646487" cy="1851781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DFE045F-A939-4A61-8739-385568A13F7C}"/>
              </a:ext>
            </a:extLst>
          </p:cNvPr>
          <p:cNvSpPr/>
          <p:nvPr/>
        </p:nvSpPr>
        <p:spPr>
          <a:xfrm>
            <a:off x="7858636" y="4859891"/>
            <a:ext cx="454599" cy="328469"/>
          </a:xfrm>
          <a:prstGeom prst="rightArrow">
            <a:avLst>
              <a:gd name="adj1" fmla="val 50000"/>
              <a:gd name="adj2" fmla="val 702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16223-2C37-4BBC-A8E4-6A8FEF2E0CAD}"/>
              </a:ext>
            </a:extLst>
          </p:cNvPr>
          <p:cNvSpPr txBox="1"/>
          <p:nvPr/>
        </p:nvSpPr>
        <p:spPr>
          <a:xfrm>
            <a:off x="8460870" y="4839459"/>
            <a:ext cx="349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+mn-ea"/>
              </a:rPr>
              <a:t>Generate 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Realness↑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 Image</a:t>
            </a:r>
            <a:endParaRPr lang="ko-KR" altLang="en-US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3" name="내용 개체 틀 1">
            <a:extLst>
              <a:ext uri="{FF2B5EF4-FFF2-40B4-BE49-F238E27FC236}">
                <a16:creationId xmlns:a16="http://schemas.microsoft.com/office/drawing/2014/main" id="{39EC0348-59BF-4CC8-A5AF-BAD9FA9A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300" y="1757623"/>
            <a:ext cx="10515600" cy="5790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Pretrained Gan as prior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4ACDD15-7719-4198-830F-C95F40525E63}"/>
              </a:ext>
            </a:extLst>
          </p:cNvPr>
          <p:cNvSpPr/>
          <p:nvPr/>
        </p:nvSpPr>
        <p:spPr>
          <a:xfrm>
            <a:off x="1110081" y="1885914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85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77CB79-7963-4466-BB21-2FA2A111EAD3}"/>
              </a:ext>
            </a:extLst>
          </p:cNvPr>
          <p:cNvGrpSpPr/>
          <p:nvPr/>
        </p:nvGrpSpPr>
        <p:grpSpPr>
          <a:xfrm>
            <a:off x="970677" y="2149474"/>
            <a:ext cx="11056223" cy="4206876"/>
            <a:chOff x="970677" y="2149474"/>
            <a:chExt cx="11056223" cy="420687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DCA0BF5-EE60-420D-A9FF-84DD7F44B39E}"/>
                </a:ext>
              </a:extLst>
            </p:cNvPr>
            <p:cNvGrpSpPr/>
            <p:nvPr/>
          </p:nvGrpSpPr>
          <p:grpSpPr>
            <a:xfrm>
              <a:off x="970677" y="2149474"/>
              <a:ext cx="11056223" cy="4206875"/>
              <a:chOff x="970677" y="2149474"/>
              <a:chExt cx="11056223" cy="4206875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C54590A-2D61-4C2A-8F9E-DAC841CA2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970677" y="2270124"/>
                <a:ext cx="10503917" cy="3965575"/>
              </a:xfrm>
              <a:prstGeom prst="rect">
                <a:avLst/>
              </a:prstGeom>
            </p:spPr>
          </p:pic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EA05779-1F66-4554-B187-BD4A8B7DE36E}"/>
                  </a:ext>
                </a:extLst>
              </p:cNvPr>
              <p:cNvSpPr/>
              <p:nvPr/>
            </p:nvSpPr>
            <p:spPr>
              <a:xfrm>
                <a:off x="7467600" y="2149474"/>
                <a:ext cx="4559300" cy="42068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85D18BA-3712-45C9-A1BF-433E31EF337C}"/>
                  </a:ext>
                </a:extLst>
              </p:cNvPr>
              <p:cNvSpPr/>
              <p:nvPr/>
            </p:nvSpPr>
            <p:spPr>
              <a:xfrm>
                <a:off x="7134966" y="2149474"/>
                <a:ext cx="1054100" cy="2243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A72E8A-98A4-420A-AFC5-8F58D4C1AF0A}"/>
                </a:ext>
              </a:extLst>
            </p:cNvPr>
            <p:cNvSpPr/>
            <p:nvPr/>
          </p:nvSpPr>
          <p:spPr>
            <a:xfrm>
              <a:off x="2730500" y="4380552"/>
              <a:ext cx="1214332" cy="19757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7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방법론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201542"/>
            <a:ext cx="1899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</a:rPr>
              <a:t>Architecture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32FCDD-9DE6-4E4F-B6DB-022E89B647C6}"/>
              </a:ext>
            </a:extLst>
          </p:cNvPr>
          <p:cNvSpPr/>
          <p:nvPr/>
        </p:nvSpPr>
        <p:spPr>
          <a:xfrm>
            <a:off x="7620000" y="2301874"/>
            <a:ext cx="4559300" cy="420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6EB2C4-A551-4895-8F48-9585820257A1}"/>
              </a:ext>
            </a:extLst>
          </p:cNvPr>
          <p:cNvSpPr txBox="1"/>
          <p:nvPr/>
        </p:nvSpPr>
        <p:spPr>
          <a:xfrm>
            <a:off x="7706235" y="2730923"/>
            <a:ext cx="42511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Channel-Split</a:t>
            </a:r>
          </a:p>
          <a:p>
            <a:endParaRPr lang="en-US" altLang="ko-KR" sz="2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Input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Channel</a:t>
            </a:r>
            <a:r>
              <a:rPr lang="ko-KR" altLang="en-US" dirty="0">
                <a:latin typeface="+mn-ea"/>
              </a:rPr>
              <a:t>의 절반만 학습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Prior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Spatial Feature </a:t>
            </a:r>
            <a:r>
              <a:rPr lang="ko-KR" altLang="en-US" dirty="0">
                <a:latin typeface="+mn-ea"/>
              </a:rPr>
              <a:t>모두 </a:t>
            </a:r>
            <a:r>
              <a:rPr lang="en-US" altLang="ko-KR" dirty="0">
                <a:latin typeface="+mn-ea"/>
              </a:rPr>
              <a:t>Channel-Split </a:t>
            </a:r>
            <a:r>
              <a:rPr lang="ko-KR" altLang="en-US" dirty="0">
                <a:latin typeface="+mn-ea"/>
              </a:rPr>
              <a:t>적용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540ECB-B8ED-4712-984F-5669E63C4402}"/>
              </a:ext>
            </a:extLst>
          </p:cNvPr>
          <p:cNvSpPr/>
          <p:nvPr/>
        </p:nvSpPr>
        <p:spPr>
          <a:xfrm>
            <a:off x="3726180" y="4457508"/>
            <a:ext cx="3980056" cy="1975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66B459A-A94E-4E7A-B14C-743A7A72D0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512" y="4453578"/>
            <a:ext cx="3646487" cy="1851781"/>
          </a:xfrm>
          <a:prstGeom prst="rect">
            <a:avLst/>
          </a:prstGeom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7CF13C07-7795-4F1C-90B9-FB0AD361DC48}"/>
              </a:ext>
            </a:extLst>
          </p:cNvPr>
          <p:cNvSpPr/>
          <p:nvPr/>
        </p:nvSpPr>
        <p:spPr>
          <a:xfrm>
            <a:off x="7858636" y="4974191"/>
            <a:ext cx="454599" cy="328469"/>
          </a:xfrm>
          <a:prstGeom prst="rightArrow">
            <a:avLst>
              <a:gd name="adj1" fmla="val 50000"/>
              <a:gd name="adj2" fmla="val 70299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60F85-BC1C-49CC-9D3D-9548FCBF82B8}"/>
              </a:ext>
            </a:extLst>
          </p:cNvPr>
          <p:cNvSpPr txBox="1"/>
          <p:nvPr/>
        </p:nvSpPr>
        <p:spPr>
          <a:xfrm>
            <a:off x="8460870" y="4953759"/>
            <a:ext cx="313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+mn-ea"/>
              </a:rPr>
              <a:t>Generate </a:t>
            </a:r>
            <a:r>
              <a:rPr lang="en-US" altLang="ko-KR" b="1" dirty="0">
                <a:solidFill>
                  <a:srgbClr val="002060"/>
                </a:solidFill>
                <a:latin typeface="+mn-ea"/>
              </a:rPr>
              <a:t>Fidelity↑</a:t>
            </a:r>
            <a:r>
              <a:rPr lang="en-US" altLang="ko-KR" dirty="0">
                <a:solidFill>
                  <a:srgbClr val="002060"/>
                </a:solidFill>
                <a:latin typeface="+mn-ea"/>
              </a:rPr>
              <a:t> Image</a:t>
            </a:r>
            <a:endParaRPr lang="ko-KR" altLang="en-US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29" name="내용 개체 틀 1">
            <a:extLst>
              <a:ext uri="{FF2B5EF4-FFF2-40B4-BE49-F238E27FC236}">
                <a16:creationId xmlns:a16="http://schemas.microsoft.com/office/drawing/2014/main" id="{95E9F5AB-FE06-4D27-B1FC-7535F0839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300" y="1757623"/>
            <a:ext cx="10515600" cy="5790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>
                <a:latin typeface="+mn-ea"/>
                <a:ea typeface="+mn-ea"/>
              </a:rPr>
              <a:t>Channel-Split SFT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CD9B1C1-9018-4C55-96E3-55200F3B6DA9}"/>
              </a:ext>
            </a:extLst>
          </p:cNvPr>
          <p:cNvSpPr/>
          <p:nvPr/>
        </p:nvSpPr>
        <p:spPr>
          <a:xfrm>
            <a:off x="1110081" y="1885914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20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8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방법론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201542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</a:rPr>
              <a:t>Loss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540ECB-B8ED-4712-984F-5669E63C4402}"/>
              </a:ext>
            </a:extLst>
          </p:cNvPr>
          <p:cNvSpPr/>
          <p:nvPr/>
        </p:nvSpPr>
        <p:spPr>
          <a:xfrm>
            <a:off x="3726180" y="4457508"/>
            <a:ext cx="3980056" cy="19757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4FA98D3-207A-4846-A644-610451D75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01" y="1951037"/>
            <a:ext cx="5444490" cy="3890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4A0FA7-B9F0-46A3-A444-137B9355EC27}"/>
                  </a:ext>
                </a:extLst>
              </p:cNvPr>
              <p:cNvSpPr txBox="1"/>
              <p:nvPr/>
            </p:nvSpPr>
            <p:spPr>
              <a:xfrm>
                <a:off x="1434744" y="3561825"/>
                <a:ext cx="314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4A0FA7-B9F0-46A3-A444-137B9355E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744" y="3561825"/>
                <a:ext cx="314036" cy="369332"/>
              </a:xfrm>
              <a:prstGeom prst="rect">
                <a:avLst/>
              </a:prstGeom>
              <a:blipFill>
                <a:blip r:embed="rId4"/>
                <a:stretch>
                  <a:fillRect t="-6557" r="-9615"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AF6680B-2DFB-46D0-9463-D429F2AADE2C}"/>
              </a:ext>
            </a:extLst>
          </p:cNvPr>
          <p:cNvSpPr txBox="1"/>
          <p:nvPr/>
        </p:nvSpPr>
        <p:spPr>
          <a:xfrm>
            <a:off x="7025897" y="2023369"/>
            <a:ext cx="5203660" cy="387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Adversarial Loss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전체 이미지에 대한 </a:t>
            </a:r>
            <a:r>
              <a:rPr lang="en-US" altLang="ko-KR" sz="1600" dirty="0">
                <a:latin typeface="+mn-ea"/>
              </a:rPr>
              <a:t>Discriminator Loss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전체 이미지의 </a:t>
            </a:r>
            <a:r>
              <a:rPr lang="en-US" altLang="ko-KR" sz="1600" dirty="0">
                <a:latin typeface="+mn-ea"/>
              </a:rPr>
              <a:t>Realness</a:t>
            </a:r>
            <a:r>
              <a:rPr lang="en-US" altLang="ko-KR" sz="1600" b="1" dirty="0">
                <a:latin typeface="+mn-ea"/>
              </a:rPr>
              <a:t> ↑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Facial Component Loss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특정 부위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눈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입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에 대한 </a:t>
            </a:r>
            <a:r>
              <a:rPr lang="en-US" altLang="ko-KR" sz="1600" dirty="0">
                <a:latin typeface="+mn-ea"/>
              </a:rPr>
              <a:t>Discriminator Loss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상세 부위에 대한 </a:t>
            </a:r>
            <a:r>
              <a:rPr lang="en-US" altLang="ko-KR" sz="1600" dirty="0">
                <a:latin typeface="+mn-ea"/>
              </a:rPr>
              <a:t>Realness</a:t>
            </a:r>
            <a:r>
              <a:rPr lang="en-US" altLang="ko-KR" sz="1600" b="1" dirty="0">
                <a:latin typeface="+mn-ea"/>
              </a:rPr>
              <a:t> ↑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Identity Preserving Loss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원본 이미지 특성과 유사한지 비교</a:t>
            </a:r>
            <a:endParaRPr lang="en-US" altLang="ko-KR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Pretrained Face Recognition Model (</a:t>
            </a:r>
            <a:r>
              <a:rPr lang="en-US" altLang="ko-KR" sz="1600" dirty="0" err="1">
                <a:latin typeface="+mn-ea"/>
              </a:rPr>
              <a:t>ArcFace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Fidelity</a:t>
            </a:r>
            <a:r>
              <a:rPr lang="en-US" altLang="ko-KR" sz="1600" b="1" dirty="0">
                <a:latin typeface="+mn-ea"/>
              </a:rPr>
              <a:t>↑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2D0EC13-6B16-430F-95A8-112DC114CBF8}"/>
              </a:ext>
            </a:extLst>
          </p:cNvPr>
          <p:cNvSpPr/>
          <p:nvPr/>
        </p:nvSpPr>
        <p:spPr>
          <a:xfrm>
            <a:off x="6982355" y="2150265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9C24655-D6D2-4A6B-8BA4-5960428D9BF9}"/>
              </a:ext>
            </a:extLst>
          </p:cNvPr>
          <p:cNvSpPr/>
          <p:nvPr/>
        </p:nvSpPr>
        <p:spPr>
          <a:xfrm>
            <a:off x="6982355" y="3294334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70856-92CE-4161-BEFC-262E3E224C1B}"/>
              </a:ext>
            </a:extLst>
          </p:cNvPr>
          <p:cNvSpPr/>
          <p:nvPr/>
        </p:nvSpPr>
        <p:spPr>
          <a:xfrm>
            <a:off x="6982355" y="4435844"/>
            <a:ext cx="289560" cy="2736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22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F402-E3F1-451F-B2F1-2E02873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DE19CF5-84C9-5245-8671-A5398C76271B}" type="slidenum">
              <a:rPr kumimoji="1" lang="ko-Kore-KR" altLang="en-US" smtClean="0"/>
              <a:pPr algn="ctr"/>
              <a:t>9</a:t>
            </a:fld>
            <a:endParaRPr kumimoji="1" lang="ko-Kore-KR" altLang="en-US" dirty="0"/>
          </a:p>
        </p:txBody>
      </p:sp>
      <p:sp>
        <p:nvSpPr>
          <p:cNvPr id="5" name="제목 2">
            <a:extLst>
              <a:ext uri="{FF2B5EF4-FFF2-40B4-BE49-F238E27FC236}">
                <a16:creationId xmlns:a16="http://schemas.microsoft.com/office/drawing/2014/main" id="{91F52A8D-1440-4B93-9241-9CEE31E3E2E8}"/>
              </a:ext>
            </a:extLst>
          </p:cNvPr>
          <p:cNvSpPr txBox="1">
            <a:spLocks/>
          </p:cNvSpPr>
          <p:nvPr/>
        </p:nvSpPr>
        <p:spPr>
          <a:xfrm>
            <a:off x="451338" y="365126"/>
            <a:ext cx="10515600" cy="57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j-cs"/>
              </a:defRPr>
            </a:lvl1pPr>
          </a:lstStyle>
          <a:p>
            <a:r>
              <a:rPr kumimoji="1" lang="ko-KR" altLang="en-US" dirty="0">
                <a:solidFill>
                  <a:srgbClr val="246DB4"/>
                </a:solidFill>
              </a:rPr>
              <a:t>실험 결과</a:t>
            </a:r>
            <a:endParaRPr kumimoji="1" lang="ko-Kore-KR" altLang="en-US" dirty="0">
              <a:solidFill>
                <a:srgbClr val="246DB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029D-C5C0-47C4-AA1E-D82D90EC9039}"/>
              </a:ext>
            </a:extLst>
          </p:cNvPr>
          <p:cNvSpPr txBox="1"/>
          <p:nvPr/>
        </p:nvSpPr>
        <p:spPr>
          <a:xfrm>
            <a:off x="607766" y="1377409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+mn-ea"/>
              </a:rPr>
              <a:t>▪︎ </a:t>
            </a:r>
            <a:r>
              <a:rPr kumimoji="1" lang="en-US" altLang="ko-KR" sz="2000" b="1" dirty="0">
                <a:latin typeface="+mn-ea"/>
                <a:ea typeface="+mn-ea"/>
              </a:rPr>
              <a:t>Quantitative Result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1E0BC7-7846-4C07-A442-1F34BB507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203" y="2217379"/>
            <a:ext cx="4592370" cy="21452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CBEAEB-8655-4E23-AF90-314C68D38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203" y="4916639"/>
            <a:ext cx="4592369" cy="13705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D9BA81-E054-43B1-8E2A-BCCC8EEEB5EE}"/>
              </a:ext>
            </a:extLst>
          </p:cNvPr>
          <p:cNvSpPr txBox="1"/>
          <p:nvPr/>
        </p:nvSpPr>
        <p:spPr>
          <a:xfrm>
            <a:off x="1133476" y="1880384"/>
            <a:ext cx="520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Blind Face Restoration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ADFB69-4C1B-47C4-919F-644E4006AD5A}"/>
              </a:ext>
            </a:extLst>
          </p:cNvPr>
          <p:cNvSpPr txBox="1"/>
          <p:nvPr/>
        </p:nvSpPr>
        <p:spPr>
          <a:xfrm>
            <a:off x="1133476" y="4547307"/>
            <a:ext cx="5203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4x Face Super-Resolution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28B9B-88BF-44CF-B25A-DAAC5CD2375E}"/>
              </a:ext>
            </a:extLst>
          </p:cNvPr>
          <p:cNvSpPr txBox="1"/>
          <p:nvPr/>
        </p:nvSpPr>
        <p:spPr>
          <a:xfrm>
            <a:off x="7369463" y="2893635"/>
            <a:ext cx="3131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Perceptual Metrics</a:t>
            </a:r>
          </a:p>
          <a:p>
            <a:pPr lvl="1"/>
            <a:r>
              <a:rPr lang="en-US" altLang="ko-KR" dirty="0">
                <a:latin typeface="+mn-ea"/>
              </a:rPr>
              <a:t>LPIPS / FID / NIQE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Identity Loss (</a:t>
            </a:r>
            <a:r>
              <a:rPr lang="en-US" altLang="ko-KR" dirty="0" err="1">
                <a:latin typeface="+mn-ea"/>
              </a:rPr>
              <a:t>ArcFace</a:t>
            </a:r>
            <a:r>
              <a:rPr lang="en-US" altLang="ko-KR" dirty="0">
                <a:latin typeface="+mn-ea"/>
              </a:rPr>
              <a:t>)</a:t>
            </a:r>
          </a:p>
          <a:p>
            <a:pPr lvl="1"/>
            <a:r>
              <a:rPr lang="en-US" altLang="ko-KR" dirty="0">
                <a:latin typeface="+mn-ea"/>
              </a:rPr>
              <a:t>Deg.</a:t>
            </a:r>
          </a:p>
          <a:p>
            <a:pPr lvl="1"/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Pixel-Wise Metrics</a:t>
            </a:r>
          </a:p>
          <a:p>
            <a:pPr lvl="1"/>
            <a:r>
              <a:rPr lang="en-US" altLang="ko-KR" dirty="0">
                <a:latin typeface="+mn-ea"/>
              </a:rPr>
              <a:t>PSNR / SSIM</a:t>
            </a:r>
          </a:p>
        </p:txBody>
      </p:sp>
    </p:spTree>
    <p:extLst>
      <p:ext uri="{BB962C8B-B14F-4D97-AF65-F5344CB8AC3E}">
        <p14:creationId xmlns:p14="http://schemas.microsoft.com/office/powerpoint/2010/main" val="121931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8869</TotalTime>
  <Words>342</Words>
  <Application>Microsoft Office PowerPoint</Application>
  <PresentationFormat>와이드스크린</PresentationFormat>
  <Paragraphs>121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Noto Serif KR</vt:lpstr>
      <vt:lpstr>SeoulHangang B</vt:lpstr>
      <vt:lpstr>NanumGothic</vt:lpstr>
      <vt:lpstr>맑은 고딕</vt:lpstr>
      <vt:lpstr>Arial</vt:lpstr>
      <vt:lpstr>Calibri</vt:lpstr>
      <vt:lpstr>Cambria Math</vt:lpstr>
      <vt:lpstr>Office 테마</vt:lpstr>
      <vt:lpstr>Towards Real-World Blind Face Restoration with Generative Facial Prior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파이썬을 이용한 딥러닝 이론 및 실습</dc:title>
  <dc:creator>김 동희</dc:creator>
  <cp:lastModifiedBy>신의현</cp:lastModifiedBy>
  <cp:revision>209</cp:revision>
  <cp:lastPrinted>2020-06-02T17:33:33Z</cp:lastPrinted>
  <dcterms:created xsi:type="dcterms:W3CDTF">2020-05-25T16:02:40Z</dcterms:created>
  <dcterms:modified xsi:type="dcterms:W3CDTF">2022-01-20T09:40:37Z</dcterms:modified>
</cp:coreProperties>
</file>