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374" r:id="rId2"/>
    <p:sldId id="348" r:id="rId3"/>
    <p:sldId id="380" r:id="rId4"/>
    <p:sldId id="349" r:id="rId5"/>
    <p:sldId id="379" r:id="rId6"/>
    <p:sldId id="377" r:id="rId7"/>
    <p:sldId id="381" r:id="rId8"/>
    <p:sldId id="382" r:id="rId9"/>
    <p:sldId id="383" r:id="rId10"/>
    <p:sldId id="371" r:id="rId11"/>
    <p:sldId id="370" r:id="rId12"/>
    <p:sldId id="362" r:id="rId13"/>
    <p:sldId id="262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DB4"/>
    <a:srgbClr val="B7E0AD"/>
    <a:srgbClr val="15B8DE"/>
    <a:srgbClr val="5535DD"/>
    <a:srgbClr val="2BA7DE"/>
    <a:srgbClr val="D1187E"/>
    <a:srgbClr val="1755DE"/>
    <a:srgbClr val="E81C8E"/>
    <a:srgbClr val="9D05DE"/>
    <a:srgbClr val="337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B2059-2F98-4F36-BD83-5F20AB831E64}" v="1744" dt="2022-02-10T07:51:51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829" autoAdjust="0"/>
  </p:normalViewPr>
  <p:slideViewPr>
    <p:cSldViewPr snapToGrid="0" snapToObjects="1">
      <p:cViewPr>
        <p:scale>
          <a:sx n="75" d="100"/>
          <a:sy n="75" d="100"/>
        </p:scale>
        <p:origin x="19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의현" userId="ee305d48-0e86-4615-9cb7-50a6173f12a9" providerId="ADAL" clId="{40FC956E-EA6D-4741-9508-A23FF5771D30}"/>
    <pc:docChg chg="undo redo custSel addSld delSld modSld">
      <pc:chgData name="의현" userId="ee305d48-0e86-4615-9cb7-50a6173f12a9" providerId="ADAL" clId="{40FC956E-EA6D-4741-9508-A23FF5771D30}" dt="2022-01-09T15:28:18.325" v="2201" actId="20577"/>
      <pc:docMkLst>
        <pc:docMk/>
      </pc:docMkLst>
      <pc:sldChg chg="modSp mod">
        <pc:chgData name="의현" userId="ee305d48-0e86-4615-9cb7-50a6173f12a9" providerId="ADAL" clId="{40FC956E-EA6D-4741-9508-A23FF5771D30}" dt="2022-01-09T07:04:46.301" v="557" actId="20577"/>
        <pc:sldMkLst>
          <pc:docMk/>
          <pc:sldMk cId="1686525908" sldId="344"/>
        </pc:sldMkLst>
        <pc:spChg chg="mod">
          <ac:chgData name="의현" userId="ee305d48-0e86-4615-9cb7-50a6173f12a9" providerId="ADAL" clId="{40FC956E-EA6D-4741-9508-A23FF5771D30}" dt="2022-01-09T07:04:46.301" v="557" actId="20577"/>
          <ac:spMkLst>
            <pc:docMk/>
            <pc:sldMk cId="1686525908" sldId="344"/>
            <ac:spMk id="2" creationId="{A3751BC4-6741-7845-BBD6-E1DE85D2AA06}"/>
          </ac:spMkLst>
        </pc:spChg>
        <pc:spChg chg="mod">
          <ac:chgData name="의현" userId="ee305d48-0e86-4615-9cb7-50a6173f12a9" providerId="ADAL" clId="{40FC956E-EA6D-4741-9508-A23FF5771D30}" dt="2022-01-09T06:33:58.658" v="128"/>
          <ac:spMkLst>
            <pc:docMk/>
            <pc:sldMk cId="1686525908" sldId="344"/>
            <ac:spMk id="3" creationId="{C7453DC5-EB70-D144-BA70-28BE5997C462}"/>
          </ac:spMkLst>
        </pc:spChg>
        <pc:spChg chg="mod">
          <ac:chgData name="의현" userId="ee305d48-0e86-4615-9cb7-50a6173f12a9" providerId="ADAL" clId="{40FC956E-EA6D-4741-9508-A23FF5771D30}" dt="2022-01-09T06:34:09.476" v="159"/>
          <ac:spMkLst>
            <pc:docMk/>
            <pc:sldMk cId="1686525908" sldId="344"/>
            <ac:spMk id="4" creationId="{B634E193-D9BA-5843-B098-2A4EAB2DB917}"/>
          </ac:spMkLst>
        </pc:spChg>
      </pc:sldChg>
      <pc:sldChg chg="modSp mod">
        <pc:chgData name="의현" userId="ee305d48-0e86-4615-9cb7-50a6173f12a9" providerId="ADAL" clId="{40FC956E-EA6D-4741-9508-A23FF5771D30}" dt="2022-01-09T07:05:00.296" v="562" actId="20577"/>
        <pc:sldMkLst>
          <pc:docMk/>
          <pc:sldMk cId="3739038990" sldId="348"/>
        </pc:sldMkLst>
        <pc:spChg chg="mod">
          <ac:chgData name="의현" userId="ee305d48-0e86-4615-9cb7-50a6173f12a9" providerId="ADAL" clId="{40FC956E-EA6D-4741-9508-A23FF5771D30}" dt="2022-01-09T07:05:00.296" v="562" actId="20577"/>
          <ac:spMkLst>
            <pc:docMk/>
            <pc:sldMk cId="3739038990" sldId="348"/>
            <ac:spMk id="4" creationId="{5267CA8D-2121-41B5-BDEB-60DB6AF8D199}"/>
          </ac:spMkLst>
        </pc:spChg>
      </pc:sldChg>
      <pc:sldChg chg="addSp delSp modSp mod">
        <pc:chgData name="의현" userId="ee305d48-0e86-4615-9cb7-50a6173f12a9" providerId="ADAL" clId="{40FC956E-EA6D-4741-9508-A23FF5771D30}" dt="2022-01-09T08:24:56.182" v="1390" actId="14100"/>
        <pc:sldMkLst>
          <pc:docMk/>
          <pc:sldMk cId="106038210" sldId="349"/>
        </pc:sldMkLst>
        <pc:spChg chg="mod">
          <ac:chgData name="의현" userId="ee305d48-0e86-4615-9cb7-50a6173f12a9" providerId="ADAL" clId="{40FC956E-EA6D-4741-9508-A23FF5771D30}" dt="2022-01-09T08:08:44.121" v="977" actId="20577"/>
          <ac:spMkLst>
            <pc:docMk/>
            <pc:sldMk cId="106038210" sldId="349"/>
            <ac:spMk id="4" creationId="{7BB5AB22-AC00-4BFE-B205-CAA287E32084}"/>
          </ac:spMkLst>
        </pc:spChg>
        <pc:spChg chg="mod">
          <ac:chgData name="의현" userId="ee305d48-0e86-4615-9cb7-50a6173f12a9" providerId="ADAL" clId="{40FC956E-EA6D-4741-9508-A23FF5771D30}" dt="2022-01-09T07:50:10.571" v="594"/>
          <ac:spMkLst>
            <pc:docMk/>
            <pc:sldMk cId="106038210" sldId="349"/>
            <ac:spMk id="5" creationId="{91F52A8D-1440-4B93-9241-9CEE31E3E2E8}"/>
          </ac:spMkLst>
        </pc:spChg>
        <pc:spChg chg="mod">
          <ac:chgData name="의현" userId="ee305d48-0e86-4615-9cb7-50a6173f12a9" providerId="ADAL" clId="{40FC956E-EA6D-4741-9508-A23FF5771D30}" dt="2022-01-09T07:50:34.793" v="638" actId="20577"/>
          <ac:spMkLst>
            <pc:docMk/>
            <pc:sldMk cId="106038210" sldId="349"/>
            <ac:spMk id="6" creationId="{DA4E029D-C5C0-47C4-AA1E-D82D90EC9039}"/>
          </ac:spMkLst>
        </pc:spChg>
        <pc:spChg chg="add mod">
          <ac:chgData name="의현" userId="ee305d48-0e86-4615-9cb7-50a6173f12a9" providerId="ADAL" clId="{40FC956E-EA6D-4741-9508-A23FF5771D30}" dt="2022-01-09T08:18:26.385" v="1287" actId="1038"/>
          <ac:spMkLst>
            <pc:docMk/>
            <pc:sldMk cId="106038210" sldId="349"/>
            <ac:spMk id="8" creationId="{C2041EE9-E64B-4413-8E97-2A9DDAE09A96}"/>
          </ac:spMkLst>
        </pc:spChg>
        <pc:spChg chg="add mod">
          <ac:chgData name="의현" userId="ee305d48-0e86-4615-9cb7-50a6173f12a9" providerId="ADAL" clId="{40FC956E-EA6D-4741-9508-A23FF5771D30}" dt="2022-01-09T08:18:26.385" v="1287" actId="1038"/>
          <ac:spMkLst>
            <pc:docMk/>
            <pc:sldMk cId="106038210" sldId="349"/>
            <ac:spMk id="13" creationId="{86D5F0A6-961F-4E13-9CEB-4B58D2136BB1}"/>
          </ac:spMkLst>
        </pc:spChg>
        <pc:spChg chg="add mod">
          <ac:chgData name="의현" userId="ee305d48-0e86-4615-9cb7-50a6173f12a9" providerId="ADAL" clId="{40FC956E-EA6D-4741-9508-A23FF5771D30}" dt="2022-01-09T08:18:26.385" v="1287" actId="1038"/>
          <ac:spMkLst>
            <pc:docMk/>
            <pc:sldMk cId="106038210" sldId="349"/>
            <ac:spMk id="14" creationId="{117FD1A0-EE43-41F4-A189-8E76ABEFECF1}"/>
          </ac:spMkLst>
        </pc:spChg>
        <pc:spChg chg="add mod">
          <ac:chgData name="의현" userId="ee305d48-0e86-4615-9cb7-50a6173f12a9" providerId="ADAL" clId="{40FC956E-EA6D-4741-9508-A23FF5771D30}" dt="2022-01-09T08:18:26.385" v="1287" actId="1038"/>
          <ac:spMkLst>
            <pc:docMk/>
            <pc:sldMk cId="106038210" sldId="349"/>
            <ac:spMk id="15" creationId="{56804D87-12EF-4C18-AA2D-EE3919754051}"/>
          </ac:spMkLst>
        </pc:spChg>
        <pc:spChg chg="add mod">
          <ac:chgData name="의현" userId="ee305d48-0e86-4615-9cb7-50a6173f12a9" providerId="ADAL" clId="{40FC956E-EA6D-4741-9508-A23FF5771D30}" dt="2022-01-09T08:18:26.385" v="1287" actId="1038"/>
          <ac:spMkLst>
            <pc:docMk/>
            <pc:sldMk cId="106038210" sldId="349"/>
            <ac:spMk id="16" creationId="{278A00CE-9A8C-4454-BDFD-DCE1DB5EE981}"/>
          </ac:spMkLst>
        </pc:spChg>
        <pc:spChg chg="add del mod">
          <ac:chgData name="의현" userId="ee305d48-0e86-4615-9cb7-50a6173f12a9" providerId="ADAL" clId="{40FC956E-EA6D-4741-9508-A23FF5771D30}" dt="2022-01-09T08:15:29.179" v="1144" actId="478"/>
          <ac:spMkLst>
            <pc:docMk/>
            <pc:sldMk cId="106038210" sldId="349"/>
            <ac:spMk id="25" creationId="{F9B89B4D-9AC1-43B8-BA8F-DAD8FD5D98E1}"/>
          </ac:spMkLst>
        </pc:spChg>
        <pc:spChg chg="add mod">
          <ac:chgData name="의현" userId="ee305d48-0e86-4615-9cb7-50a6173f12a9" providerId="ADAL" clId="{40FC956E-EA6D-4741-9508-A23FF5771D30}" dt="2022-01-09T08:18:26.385" v="1287" actId="1038"/>
          <ac:spMkLst>
            <pc:docMk/>
            <pc:sldMk cId="106038210" sldId="349"/>
            <ac:spMk id="31" creationId="{8A67D214-3E0A-4420-AE05-14D40185EC5C}"/>
          </ac:spMkLst>
        </pc:spChg>
        <pc:spChg chg="add mod">
          <ac:chgData name="의현" userId="ee305d48-0e86-4615-9cb7-50a6173f12a9" providerId="ADAL" clId="{40FC956E-EA6D-4741-9508-A23FF5771D30}" dt="2022-01-09T08:18:26.385" v="1287" actId="1038"/>
          <ac:spMkLst>
            <pc:docMk/>
            <pc:sldMk cId="106038210" sldId="349"/>
            <ac:spMk id="32" creationId="{1A9CFF7E-7F20-42D0-A1B3-49CE19B7606D}"/>
          </ac:spMkLst>
        </pc:spChg>
        <pc:spChg chg="add mod">
          <ac:chgData name="의현" userId="ee305d48-0e86-4615-9cb7-50a6173f12a9" providerId="ADAL" clId="{40FC956E-EA6D-4741-9508-A23FF5771D30}" dt="2022-01-09T08:24:56.182" v="1390" actId="14100"/>
          <ac:spMkLst>
            <pc:docMk/>
            <pc:sldMk cId="106038210" sldId="349"/>
            <ac:spMk id="39" creationId="{86F06478-A331-4F2D-ACBD-93BD4FC874C2}"/>
          </ac:spMkLst>
        </pc:spChg>
        <pc:spChg chg="add mod">
          <ac:chgData name="의현" userId="ee305d48-0e86-4615-9cb7-50a6173f12a9" providerId="ADAL" clId="{40FC956E-EA6D-4741-9508-A23FF5771D30}" dt="2022-01-09T08:22:17.914" v="1384" actId="1076"/>
          <ac:spMkLst>
            <pc:docMk/>
            <pc:sldMk cId="106038210" sldId="349"/>
            <ac:spMk id="40" creationId="{D52C8935-3A8C-46CC-A0A8-51086B5DE925}"/>
          </ac:spMkLst>
        </pc:spChg>
        <pc:spChg chg="add mod">
          <ac:chgData name="의현" userId="ee305d48-0e86-4615-9cb7-50a6173f12a9" providerId="ADAL" clId="{40FC956E-EA6D-4741-9508-A23FF5771D30}" dt="2022-01-09T08:22:08.311" v="1383" actId="1035"/>
          <ac:spMkLst>
            <pc:docMk/>
            <pc:sldMk cId="106038210" sldId="349"/>
            <ac:spMk id="41" creationId="{76622C9A-005A-46A1-9D4F-88549CD927A7}"/>
          </ac:spMkLst>
        </pc:spChg>
        <pc:picChg chg="add mod">
          <ac:chgData name="의현" userId="ee305d48-0e86-4615-9cb7-50a6173f12a9" providerId="ADAL" clId="{40FC956E-EA6D-4741-9508-A23FF5771D30}" dt="2022-01-09T08:22:08.311" v="1383" actId="1035"/>
          <ac:picMkLst>
            <pc:docMk/>
            <pc:sldMk cId="106038210" sldId="349"/>
            <ac:picMk id="7" creationId="{C242B6F0-CAB6-4DB9-9C18-8175B3CAA7CA}"/>
          </ac:picMkLst>
        </pc:picChg>
        <pc:picChg chg="del">
          <ac:chgData name="의현" userId="ee305d48-0e86-4615-9cb7-50a6173f12a9" providerId="ADAL" clId="{40FC956E-EA6D-4741-9508-A23FF5771D30}" dt="2022-01-09T07:50:28.358" v="636" actId="478"/>
          <ac:picMkLst>
            <pc:docMk/>
            <pc:sldMk cId="106038210" sldId="349"/>
            <ac:picMk id="9" creationId="{18143E81-7240-4130-A819-BA2655AF3E93}"/>
          </ac:picMkLst>
        </pc:picChg>
        <pc:picChg chg="del">
          <ac:chgData name="의현" userId="ee305d48-0e86-4615-9cb7-50a6173f12a9" providerId="ADAL" clId="{40FC956E-EA6D-4741-9508-A23FF5771D30}" dt="2022-01-09T07:50:30.734" v="637" actId="478"/>
          <ac:picMkLst>
            <pc:docMk/>
            <pc:sldMk cId="106038210" sldId="349"/>
            <ac:picMk id="12" creationId="{073CAAFE-886B-485C-A405-4A54CF6C85E4}"/>
          </ac:picMkLst>
        </pc:picChg>
        <pc:picChg chg="add mod">
          <ac:chgData name="의현" userId="ee305d48-0e86-4615-9cb7-50a6173f12a9" providerId="ADAL" clId="{40FC956E-EA6D-4741-9508-A23FF5771D30}" dt="2022-01-09T08:22:17.914" v="1384" actId="1076"/>
          <ac:picMkLst>
            <pc:docMk/>
            <pc:sldMk cId="106038210" sldId="349"/>
            <ac:picMk id="1026" creationId="{45112357-3D22-4AE6-9DBB-7498B09E1998}"/>
          </ac:picMkLst>
        </pc:picChg>
        <pc:cxnChg chg="add mod">
          <ac:chgData name="의현" userId="ee305d48-0e86-4615-9cb7-50a6173f12a9" providerId="ADAL" clId="{40FC956E-EA6D-4741-9508-A23FF5771D30}" dt="2022-01-09T08:18:26.385" v="1287" actId="1038"/>
          <ac:cxnSpMkLst>
            <pc:docMk/>
            <pc:sldMk cId="106038210" sldId="349"/>
            <ac:cxnSpMk id="11" creationId="{C750B424-C60C-4FFF-BC8B-0D8C6AC6DC56}"/>
          </ac:cxnSpMkLst>
        </pc:cxnChg>
        <pc:cxnChg chg="add mod">
          <ac:chgData name="의현" userId="ee305d48-0e86-4615-9cb7-50a6173f12a9" providerId="ADAL" clId="{40FC956E-EA6D-4741-9508-A23FF5771D30}" dt="2022-01-09T08:18:26.385" v="1287" actId="1038"/>
          <ac:cxnSpMkLst>
            <pc:docMk/>
            <pc:sldMk cId="106038210" sldId="349"/>
            <ac:cxnSpMk id="18" creationId="{04D43C06-46F9-42BB-9024-7233BEC57397}"/>
          </ac:cxnSpMkLst>
        </pc:cxnChg>
        <pc:cxnChg chg="add mod">
          <ac:chgData name="의현" userId="ee305d48-0e86-4615-9cb7-50a6173f12a9" providerId="ADAL" clId="{40FC956E-EA6D-4741-9508-A23FF5771D30}" dt="2022-01-09T08:18:26.385" v="1287" actId="1038"/>
          <ac:cxnSpMkLst>
            <pc:docMk/>
            <pc:sldMk cId="106038210" sldId="349"/>
            <ac:cxnSpMk id="20" creationId="{210F4990-7001-4888-8961-038FF326A616}"/>
          </ac:cxnSpMkLst>
        </pc:cxnChg>
        <pc:cxnChg chg="add mod">
          <ac:chgData name="의현" userId="ee305d48-0e86-4615-9cb7-50a6173f12a9" providerId="ADAL" clId="{40FC956E-EA6D-4741-9508-A23FF5771D30}" dt="2022-01-09T08:18:26.385" v="1287" actId="1038"/>
          <ac:cxnSpMkLst>
            <pc:docMk/>
            <pc:sldMk cId="106038210" sldId="349"/>
            <ac:cxnSpMk id="22" creationId="{0548B011-31CB-4922-99A7-8D49783A6B8D}"/>
          </ac:cxnSpMkLst>
        </pc:cxnChg>
        <pc:cxnChg chg="add del mod">
          <ac:chgData name="의현" userId="ee305d48-0e86-4615-9cb7-50a6173f12a9" providerId="ADAL" clId="{40FC956E-EA6D-4741-9508-A23FF5771D30}" dt="2022-01-09T08:14:49.869" v="1141" actId="478"/>
          <ac:cxnSpMkLst>
            <pc:docMk/>
            <pc:sldMk cId="106038210" sldId="349"/>
            <ac:cxnSpMk id="26" creationId="{66A81DDC-E3F8-4891-91BA-B1302D3EF9BA}"/>
          </ac:cxnSpMkLst>
        </pc:cxnChg>
        <pc:cxnChg chg="add del mod">
          <ac:chgData name="의현" userId="ee305d48-0e86-4615-9cb7-50a6173f12a9" providerId="ADAL" clId="{40FC956E-EA6D-4741-9508-A23FF5771D30}" dt="2022-01-09T08:15:31.318" v="1145" actId="478"/>
          <ac:cxnSpMkLst>
            <pc:docMk/>
            <pc:sldMk cId="106038210" sldId="349"/>
            <ac:cxnSpMk id="28" creationId="{7892EB36-1BF5-4A8D-95DC-68CB5A80FC1E}"/>
          </ac:cxnSpMkLst>
        </pc:cxnChg>
        <pc:cxnChg chg="add mod">
          <ac:chgData name="의현" userId="ee305d48-0e86-4615-9cb7-50a6173f12a9" providerId="ADAL" clId="{40FC956E-EA6D-4741-9508-A23FF5771D30}" dt="2022-01-09T08:18:26.385" v="1287" actId="1038"/>
          <ac:cxnSpMkLst>
            <pc:docMk/>
            <pc:sldMk cId="106038210" sldId="349"/>
            <ac:cxnSpMk id="33" creationId="{B8CEFA80-1B67-408B-BE0A-5E02F0A8A166}"/>
          </ac:cxnSpMkLst>
        </pc:cxnChg>
        <pc:cxnChg chg="add mod">
          <ac:chgData name="의현" userId="ee305d48-0e86-4615-9cb7-50a6173f12a9" providerId="ADAL" clId="{40FC956E-EA6D-4741-9508-A23FF5771D30}" dt="2022-01-09T08:18:26.385" v="1287" actId="1038"/>
          <ac:cxnSpMkLst>
            <pc:docMk/>
            <pc:sldMk cId="106038210" sldId="349"/>
            <ac:cxnSpMk id="35" creationId="{538DF3AA-D339-4723-9A7C-9175C32066AF}"/>
          </ac:cxnSpMkLst>
        </pc:cxnChg>
      </pc:sldChg>
      <pc:sldChg chg="addSp delSp modSp mod delAnim modNotesTx">
        <pc:chgData name="의현" userId="ee305d48-0e86-4615-9cb7-50a6173f12a9" providerId="ADAL" clId="{40FC956E-EA6D-4741-9508-A23FF5771D30}" dt="2022-01-09T15:19:55.076" v="2096" actId="22"/>
        <pc:sldMkLst>
          <pc:docMk/>
          <pc:sldMk cId="1767515681" sldId="363"/>
        </pc:sldMkLst>
        <pc:spChg chg="del">
          <ac:chgData name="의현" userId="ee305d48-0e86-4615-9cb7-50a6173f12a9" providerId="ADAL" clId="{40FC956E-EA6D-4741-9508-A23FF5771D30}" dt="2022-01-09T14:43:03.160" v="1740" actId="478"/>
          <ac:spMkLst>
            <pc:docMk/>
            <pc:sldMk cId="1767515681" sldId="363"/>
            <ac:spMk id="4" creationId="{7BB5AB22-AC00-4BFE-B205-CAA287E32084}"/>
          </ac:spMkLst>
        </pc:spChg>
        <pc:spChg chg="mod">
          <ac:chgData name="의현" userId="ee305d48-0e86-4615-9cb7-50a6173f12a9" providerId="ADAL" clId="{40FC956E-EA6D-4741-9508-A23FF5771D30}" dt="2022-01-09T14:38:50.858" v="1629"/>
          <ac:spMkLst>
            <pc:docMk/>
            <pc:sldMk cId="1767515681" sldId="363"/>
            <ac:spMk id="6" creationId="{DA4E029D-C5C0-47C4-AA1E-D82D90EC9039}"/>
          </ac:spMkLst>
        </pc:spChg>
        <pc:spChg chg="add del mod">
          <ac:chgData name="의현" userId="ee305d48-0e86-4615-9cb7-50a6173f12a9" providerId="ADAL" clId="{40FC956E-EA6D-4741-9508-A23FF5771D30}" dt="2022-01-09T14:43:04.920" v="1741" actId="478"/>
          <ac:spMkLst>
            <pc:docMk/>
            <pc:sldMk cId="1767515681" sldId="363"/>
            <ac:spMk id="7" creationId="{C6F06061-22F8-4E33-8E14-67B0A47FC97F}"/>
          </ac:spMkLst>
        </pc:spChg>
        <pc:spChg chg="mod">
          <ac:chgData name="의현" userId="ee305d48-0e86-4615-9cb7-50a6173f12a9" providerId="ADAL" clId="{40FC956E-EA6D-4741-9508-A23FF5771D30}" dt="2022-01-09T15:03:15.513" v="1962" actId="1036"/>
          <ac:spMkLst>
            <pc:docMk/>
            <pc:sldMk cId="1767515681" sldId="363"/>
            <ac:spMk id="10" creationId="{5A9BC985-A916-4783-871A-A84BFA27D9EA}"/>
          </ac:spMkLst>
        </pc:spChg>
        <pc:spChg chg="add del mod">
          <ac:chgData name="의현" userId="ee305d48-0e86-4615-9cb7-50a6173f12a9" providerId="ADAL" clId="{40FC956E-EA6D-4741-9508-A23FF5771D30}" dt="2022-01-09T15:01:30.246" v="1903" actId="478"/>
          <ac:spMkLst>
            <pc:docMk/>
            <pc:sldMk cId="1767515681" sldId="363"/>
            <ac:spMk id="14" creationId="{F930482C-50CC-4263-87FC-B5600695E3DA}"/>
          </ac:spMkLst>
        </pc:spChg>
        <pc:spChg chg="add mod">
          <ac:chgData name="의현" userId="ee305d48-0e86-4615-9cb7-50a6173f12a9" providerId="ADAL" clId="{40FC956E-EA6D-4741-9508-A23FF5771D30}" dt="2022-01-09T15:03:24.763" v="1965" actId="404"/>
          <ac:spMkLst>
            <pc:docMk/>
            <pc:sldMk cId="1767515681" sldId="363"/>
            <ac:spMk id="17" creationId="{6D32A807-B77A-4BBE-A8E7-03D3046EBB18}"/>
          </ac:spMkLst>
        </pc:spChg>
        <pc:spChg chg="mod">
          <ac:chgData name="의현" userId="ee305d48-0e86-4615-9cb7-50a6173f12a9" providerId="ADAL" clId="{40FC956E-EA6D-4741-9508-A23FF5771D30}" dt="2022-01-09T15:03:15.513" v="1962" actId="1036"/>
          <ac:spMkLst>
            <pc:docMk/>
            <pc:sldMk cId="1767515681" sldId="363"/>
            <ac:spMk id="24" creationId="{6EFE8F91-F5E8-4F0E-9EBD-268CDB1B3652}"/>
          </ac:spMkLst>
        </pc:spChg>
        <pc:spChg chg="add mod">
          <ac:chgData name="의현" userId="ee305d48-0e86-4615-9cb7-50a6173f12a9" providerId="ADAL" clId="{40FC956E-EA6D-4741-9508-A23FF5771D30}" dt="2022-01-09T15:13:04.371" v="2035" actId="1076"/>
          <ac:spMkLst>
            <pc:docMk/>
            <pc:sldMk cId="1767515681" sldId="363"/>
            <ac:spMk id="33" creationId="{A868DDF9-BD1A-4E24-A410-88312E8C0712}"/>
          </ac:spMkLst>
        </pc:spChg>
        <pc:spChg chg="add del mod">
          <ac:chgData name="의현" userId="ee305d48-0e86-4615-9cb7-50a6173f12a9" providerId="ADAL" clId="{40FC956E-EA6D-4741-9508-A23FF5771D30}" dt="2022-01-09T15:18:20.804" v="2094" actId="478"/>
          <ac:spMkLst>
            <pc:docMk/>
            <pc:sldMk cId="1767515681" sldId="363"/>
            <ac:spMk id="34" creationId="{FD7B8BCD-E23B-4F21-BA73-3A9F48D0A491}"/>
          </ac:spMkLst>
        </pc:spChg>
        <pc:spChg chg="add mod">
          <ac:chgData name="의현" userId="ee305d48-0e86-4615-9cb7-50a6173f12a9" providerId="ADAL" clId="{40FC956E-EA6D-4741-9508-A23FF5771D30}" dt="2022-01-09T15:17:32.537" v="2083" actId="14100"/>
          <ac:spMkLst>
            <pc:docMk/>
            <pc:sldMk cId="1767515681" sldId="363"/>
            <ac:spMk id="35" creationId="{AB91408B-4144-48EB-9916-A55FD2842BC4}"/>
          </ac:spMkLst>
        </pc:spChg>
        <pc:spChg chg="add del">
          <ac:chgData name="의현" userId="ee305d48-0e86-4615-9cb7-50a6173f12a9" providerId="ADAL" clId="{40FC956E-EA6D-4741-9508-A23FF5771D30}" dt="2022-01-09T15:19:55.076" v="2096" actId="22"/>
          <ac:spMkLst>
            <pc:docMk/>
            <pc:sldMk cId="1767515681" sldId="363"/>
            <ac:spMk id="37" creationId="{53330A4F-50F3-444A-A52D-D2DA8EAC1484}"/>
          </ac:spMkLst>
        </pc:spChg>
        <pc:picChg chg="add del mod">
          <ac:chgData name="의현" userId="ee305d48-0e86-4615-9cb7-50a6173f12a9" providerId="ADAL" clId="{40FC956E-EA6D-4741-9508-A23FF5771D30}" dt="2022-01-09T15:01:32.652" v="1904" actId="478"/>
          <ac:picMkLst>
            <pc:docMk/>
            <pc:sldMk cId="1767515681" sldId="363"/>
            <ac:picMk id="9" creationId="{7AADD908-AFD6-4469-9EBC-62DE50574890}"/>
          </ac:picMkLst>
        </pc:picChg>
        <pc:picChg chg="add mod">
          <ac:chgData name="의현" userId="ee305d48-0e86-4615-9cb7-50a6173f12a9" providerId="ADAL" clId="{40FC956E-EA6D-4741-9508-A23FF5771D30}" dt="2022-01-09T15:03:15.513" v="1962" actId="1036"/>
          <ac:picMkLst>
            <pc:docMk/>
            <pc:sldMk cId="1767515681" sldId="363"/>
            <ac:picMk id="12" creationId="{BF07F320-CD7C-4BF9-BBAA-4E486656CE6E}"/>
          </ac:picMkLst>
        </pc:picChg>
        <pc:picChg chg="add del mod">
          <ac:chgData name="의현" userId="ee305d48-0e86-4615-9cb7-50a6173f12a9" providerId="ADAL" clId="{40FC956E-EA6D-4741-9508-A23FF5771D30}" dt="2022-01-09T15:04:50.766" v="1980" actId="478"/>
          <ac:picMkLst>
            <pc:docMk/>
            <pc:sldMk cId="1767515681" sldId="363"/>
            <ac:picMk id="15" creationId="{402BF052-EBC0-4B39-9F01-C7FC923B7F01}"/>
          </ac:picMkLst>
        </pc:picChg>
        <pc:picChg chg="del">
          <ac:chgData name="의현" userId="ee305d48-0e86-4615-9cb7-50a6173f12a9" providerId="ADAL" clId="{40FC956E-EA6D-4741-9508-A23FF5771D30}" dt="2022-01-09T14:39:05.223" v="1630" actId="478"/>
          <ac:picMkLst>
            <pc:docMk/>
            <pc:sldMk cId="1767515681" sldId="363"/>
            <ac:picMk id="16" creationId="{97367F62-AC1E-415E-A1C3-19E9D82F2952}"/>
          </ac:picMkLst>
        </pc:picChg>
        <pc:picChg chg="add mod">
          <ac:chgData name="의현" userId="ee305d48-0e86-4615-9cb7-50a6173f12a9" providerId="ADAL" clId="{40FC956E-EA6D-4741-9508-A23FF5771D30}" dt="2022-01-09T15:05:36.060" v="2014" actId="1035"/>
          <ac:picMkLst>
            <pc:docMk/>
            <pc:sldMk cId="1767515681" sldId="363"/>
            <ac:picMk id="19" creationId="{15EC708F-3C8B-4F30-97D2-AEBF9CAA11CE}"/>
          </ac:picMkLst>
        </pc:picChg>
        <pc:picChg chg="del">
          <ac:chgData name="의현" userId="ee305d48-0e86-4615-9cb7-50a6173f12a9" providerId="ADAL" clId="{40FC956E-EA6D-4741-9508-A23FF5771D30}" dt="2022-01-09T14:43:06.331" v="1742" actId="478"/>
          <ac:picMkLst>
            <pc:docMk/>
            <pc:sldMk cId="1767515681" sldId="363"/>
            <ac:picMk id="21" creationId="{76E206F0-E44E-48E0-8442-FFE17D242B19}"/>
          </ac:picMkLst>
        </pc:picChg>
        <pc:picChg chg="add mod">
          <ac:chgData name="의현" userId="ee305d48-0e86-4615-9cb7-50a6173f12a9" providerId="ADAL" clId="{40FC956E-EA6D-4741-9508-A23FF5771D30}" dt="2022-01-09T15:05:36.060" v="2014" actId="1035"/>
          <ac:picMkLst>
            <pc:docMk/>
            <pc:sldMk cId="1767515681" sldId="363"/>
            <ac:picMk id="22" creationId="{9941C852-75DA-4039-8151-D0AA833F656F}"/>
          </ac:picMkLst>
        </pc:picChg>
        <pc:picChg chg="add mod">
          <ac:chgData name="의현" userId="ee305d48-0e86-4615-9cb7-50a6173f12a9" providerId="ADAL" clId="{40FC956E-EA6D-4741-9508-A23FF5771D30}" dt="2022-01-09T15:05:03.489" v="1994" actId="1036"/>
          <ac:picMkLst>
            <pc:docMk/>
            <pc:sldMk cId="1767515681" sldId="363"/>
            <ac:picMk id="25" creationId="{66A0FAC1-945C-4C3C-8595-5286FCEEDEA3}"/>
          </ac:picMkLst>
        </pc:picChg>
        <pc:cxnChg chg="add mod">
          <ac:chgData name="의현" userId="ee305d48-0e86-4615-9cb7-50a6173f12a9" providerId="ADAL" clId="{40FC956E-EA6D-4741-9508-A23FF5771D30}" dt="2022-01-09T15:05:36.060" v="2014" actId="1035"/>
          <ac:cxnSpMkLst>
            <pc:docMk/>
            <pc:sldMk cId="1767515681" sldId="363"/>
            <ac:cxnSpMk id="27" creationId="{FABD6EEC-EB32-4AFD-87DC-24131B465E5A}"/>
          </ac:cxnSpMkLst>
        </pc:cxnChg>
        <pc:cxnChg chg="add mod">
          <ac:chgData name="의현" userId="ee305d48-0e86-4615-9cb7-50a6173f12a9" providerId="ADAL" clId="{40FC956E-EA6D-4741-9508-A23FF5771D30}" dt="2022-01-09T15:05:36.060" v="2014" actId="1035"/>
          <ac:cxnSpMkLst>
            <pc:docMk/>
            <pc:sldMk cId="1767515681" sldId="363"/>
            <ac:cxnSpMk id="29" creationId="{714A8A82-8502-457D-B1C1-55A52958E0A6}"/>
          </ac:cxnSpMkLst>
        </pc:cxnChg>
        <pc:cxnChg chg="add del">
          <ac:chgData name="의현" userId="ee305d48-0e86-4615-9cb7-50a6173f12a9" providerId="ADAL" clId="{40FC956E-EA6D-4741-9508-A23FF5771D30}" dt="2022-01-09T15:05:23.813" v="1999" actId="478"/>
          <ac:cxnSpMkLst>
            <pc:docMk/>
            <pc:sldMk cId="1767515681" sldId="363"/>
            <ac:cxnSpMk id="31" creationId="{9B049BB1-A36B-4592-B292-9F351A7C76EB}"/>
          </ac:cxnSpMkLst>
        </pc:cxnChg>
      </pc:sldChg>
      <pc:sldChg chg="del">
        <pc:chgData name="의현" userId="ee305d48-0e86-4615-9cb7-50a6173f12a9" providerId="ADAL" clId="{40FC956E-EA6D-4741-9508-A23FF5771D30}" dt="2022-01-09T08:27:54.757" v="1488" actId="47"/>
        <pc:sldMkLst>
          <pc:docMk/>
          <pc:sldMk cId="4015187614" sldId="364"/>
        </pc:sldMkLst>
      </pc:sldChg>
      <pc:sldChg chg="del">
        <pc:chgData name="의현" userId="ee305d48-0e86-4615-9cb7-50a6173f12a9" providerId="ADAL" clId="{40FC956E-EA6D-4741-9508-A23FF5771D30}" dt="2022-01-09T08:27:54.813" v="1489" actId="47"/>
        <pc:sldMkLst>
          <pc:docMk/>
          <pc:sldMk cId="4030935530" sldId="365"/>
        </pc:sldMkLst>
      </pc:sldChg>
      <pc:sldChg chg="del">
        <pc:chgData name="의현" userId="ee305d48-0e86-4615-9cb7-50a6173f12a9" providerId="ADAL" clId="{40FC956E-EA6D-4741-9508-A23FF5771D30}" dt="2022-01-09T15:19:57.774" v="2098" actId="47"/>
        <pc:sldMkLst>
          <pc:docMk/>
          <pc:sldMk cId="1252670887" sldId="366"/>
        </pc:sldMkLst>
      </pc:sldChg>
      <pc:sldChg chg="del">
        <pc:chgData name="의현" userId="ee305d48-0e86-4615-9cb7-50a6173f12a9" providerId="ADAL" clId="{40FC956E-EA6D-4741-9508-A23FF5771D30}" dt="2022-01-09T15:20:00.528" v="2099" actId="47"/>
        <pc:sldMkLst>
          <pc:docMk/>
          <pc:sldMk cId="1836621608" sldId="367"/>
        </pc:sldMkLst>
      </pc:sldChg>
      <pc:sldChg chg="del">
        <pc:chgData name="의현" userId="ee305d48-0e86-4615-9cb7-50a6173f12a9" providerId="ADAL" clId="{40FC956E-EA6D-4741-9508-A23FF5771D30}" dt="2022-01-09T15:20:01.393" v="2100" actId="47"/>
        <pc:sldMkLst>
          <pc:docMk/>
          <pc:sldMk cId="376771052" sldId="368"/>
        </pc:sldMkLst>
      </pc:sldChg>
      <pc:sldChg chg="del">
        <pc:chgData name="의현" userId="ee305d48-0e86-4615-9cb7-50a6173f12a9" providerId="ADAL" clId="{40FC956E-EA6D-4741-9508-A23FF5771D30}" dt="2022-01-09T15:20:02.560" v="2101" actId="47"/>
        <pc:sldMkLst>
          <pc:docMk/>
          <pc:sldMk cId="4207316013" sldId="369"/>
        </pc:sldMkLst>
      </pc:sldChg>
      <pc:sldChg chg="modSp add mod">
        <pc:chgData name="의현" userId="ee305d48-0e86-4615-9cb7-50a6173f12a9" providerId="ADAL" clId="{40FC956E-EA6D-4741-9508-A23FF5771D30}" dt="2022-01-09T06:58:17.371" v="440" actId="20577"/>
        <pc:sldMkLst>
          <pc:docMk/>
          <pc:sldMk cId="3483579164" sldId="374"/>
        </pc:sldMkLst>
        <pc:spChg chg="mod">
          <ac:chgData name="의현" userId="ee305d48-0e86-4615-9cb7-50a6173f12a9" providerId="ADAL" clId="{40FC956E-EA6D-4741-9508-A23FF5771D30}" dt="2022-01-09T06:56:43.784" v="414"/>
          <ac:spMkLst>
            <pc:docMk/>
            <pc:sldMk cId="3483579164" sldId="374"/>
            <ac:spMk id="2" creationId="{A3751BC4-6741-7845-BBD6-E1DE85D2AA06}"/>
          </ac:spMkLst>
        </pc:spChg>
        <pc:spChg chg="mod">
          <ac:chgData name="의현" userId="ee305d48-0e86-4615-9cb7-50a6173f12a9" providerId="ADAL" clId="{40FC956E-EA6D-4741-9508-A23FF5771D30}" dt="2022-01-09T06:58:08.116" v="435" actId="20577"/>
          <ac:spMkLst>
            <pc:docMk/>
            <pc:sldMk cId="3483579164" sldId="374"/>
            <ac:spMk id="3" creationId="{C7453DC5-EB70-D144-BA70-28BE5997C462}"/>
          </ac:spMkLst>
        </pc:spChg>
        <pc:spChg chg="mod">
          <ac:chgData name="의현" userId="ee305d48-0e86-4615-9cb7-50a6173f12a9" providerId="ADAL" clId="{40FC956E-EA6D-4741-9508-A23FF5771D30}" dt="2022-01-09T06:58:17.371" v="440" actId="20577"/>
          <ac:spMkLst>
            <pc:docMk/>
            <pc:sldMk cId="3483579164" sldId="374"/>
            <ac:spMk id="4" creationId="{B634E193-D9BA-5843-B098-2A4EAB2DB917}"/>
          </ac:spMkLst>
        </pc:spChg>
      </pc:sldChg>
      <pc:sldChg chg="addSp delSp modSp add mod">
        <pc:chgData name="의현" userId="ee305d48-0e86-4615-9cb7-50a6173f12a9" providerId="ADAL" clId="{40FC956E-EA6D-4741-9508-A23FF5771D30}" dt="2022-01-09T07:06:33.318" v="563" actId="1076"/>
        <pc:sldMkLst>
          <pc:docMk/>
          <pc:sldMk cId="1368663781" sldId="375"/>
        </pc:sldMkLst>
        <pc:spChg chg="del mod">
          <ac:chgData name="의현" userId="ee305d48-0e86-4615-9cb7-50a6173f12a9" providerId="ADAL" clId="{40FC956E-EA6D-4741-9508-A23FF5771D30}" dt="2022-01-09T06:34:42.297" v="202" actId="478"/>
          <ac:spMkLst>
            <pc:docMk/>
            <pc:sldMk cId="1368663781" sldId="375"/>
            <ac:spMk id="4" creationId="{7BB5AB22-AC00-4BFE-B205-CAA287E32084}"/>
          </ac:spMkLst>
        </pc:spChg>
        <pc:spChg chg="mod">
          <ac:chgData name="의현" userId="ee305d48-0e86-4615-9cb7-50a6173f12a9" providerId="ADAL" clId="{40FC956E-EA6D-4741-9508-A23FF5771D30}" dt="2022-01-09T07:04:52.303" v="561" actId="20577"/>
          <ac:spMkLst>
            <pc:docMk/>
            <pc:sldMk cId="1368663781" sldId="375"/>
            <ac:spMk id="5" creationId="{91F52A8D-1440-4B93-9241-9CEE31E3E2E8}"/>
          </ac:spMkLst>
        </pc:spChg>
        <pc:spChg chg="mod">
          <ac:chgData name="의현" userId="ee305d48-0e86-4615-9cb7-50a6173f12a9" providerId="ADAL" clId="{40FC956E-EA6D-4741-9508-A23FF5771D30}" dt="2022-01-09T07:06:33.318" v="563" actId="1076"/>
          <ac:spMkLst>
            <pc:docMk/>
            <pc:sldMk cId="1368663781" sldId="375"/>
            <ac:spMk id="6" creationId="{DA4E029D-C5C0-47C4-AA1E-D82D90EC9039}"/>
          </ac:spMkLst>
        </pc:spChg>
        <pc:spChg chg="add del mod">
          <ac:chgData name="의현" userId="ee305d48-0e86-4615-9cb7-50a6173f12a9" providerId="ADAL" clId="{40FC956E-EA6D-4741-9508-A23FF5771D30}" dt="2022-01-09T06:34:46.108" v="203" actId="478"/>
          <ac:spMkLst>
            <pc:docMk/>
            <pc:sldMk cId="1368663781" sldId="375"/>
            <ac:spMk id="7" creationId="{EF20B4B2-5E33-4A20-A3BF-CC714130AC76}"/>
          </ac:spMkLst>
        </pc:spChg>
        <pc:spChg chg="add mod">
          <ac:chgData name="의현" userId="ee305d48-0e86-4615-9cb7-50a6173f12a9" providerId="ADAL" clId="{40FC956E-EA6D-4741-9508-A23FF5771D30}" dt="2022-01-09T06:56:36.874" v="409" actId="20577"/>
          <ac:spMkLst>
            <pc:docMk/>
            <pc:sldMk cId="1368663781" sldId="375"/>
            <ac:spMk id="10" creationId="{98D45435-0B1A-40A1-B70D-ABD452455A0B}"/>
          </ac:spMkLst>
        </pc:spChg>
        <pc:picChg chg="del">
          <ac:chgData name="의현" userId="ee305d48-0e86-4615-9cb7-50a6173f12a9" providerId="ADAL" clId="{40FC956E-EA6D-4741-9508-A23FF5771D30}" dt="2022-01-09T06:34:49.305" v="204" actId="478"/>
          <ac:picMkLst>
            <pc:docMk/>
            <pc:sldMk cId="1368663781" sldId="375"/>
            <ac:picMk id="9" creationId="{18143E81-7240-4130-A819-BA2655AF3E93}"/>
          </ac:picMkLst>
        </pc:picChg>
        <pc:picChg chg="add mod">
          <ac:chgData name="의현" userId="ee305d48-0e86-4615-9cb7-50a6173f12a9" providerId="ADAL" clId="{40FC956E-EA6D-4741-9508-A23FF5771D30}" dt="2022-01-09T06:42:51.903" v="376" actId="1076"/>
          <ac:picMkLst>
            <pc:docMk/>
            <pc:sldMk cId="1368663781" sldId="375"/>
            <ac:picMk id="11" creationId="{80A4D00E-819C-4093-BE51-B8D276792A8D}"/>
          </ac:picMkLst>
        </pc:picChg>
        <pc:picChg chg="del">
          <ac:chgData name="의현" userId="ee305d48-0e86-4615-9cb7-50a6173f12a9" providerId="ADAL" clId="{40FC956E-EA6D-4741-9508-A23FF5771D30}" dt="2022-01-09T06:34:49.305" v="204" actId="478"/>
          <ac:picMkLst>
            <pc:docMk/>
            <pc:sldMk cId="1368663781" sldId="375"/>
            <ac:picMk id="12" creationId="{073CAAFE-886B-485C-A405-4A54CF6C85E4}"/>
          </ac:picMkLst>
        </pc:picChg>
        <pc:picChg chg="add mod">
          <ac:chgData name="의현" userId="ee305d48-0e86-4615-9cb7-50a6173f12a9" providerId="ADAL" clId="{40FC956E-EA6D-4741-9508-A23FF5771D30}" dt="2022-01-09T06:42:51.903" v="376" actId="1076"/>
          <ac:picMkLst>
            <pc:docMk/>
            <pc:sldMk cId="1368663781" sldId="375"/>
            <ac:picMk id="14" creationId="{047974E5-2990-4A9C-942C-5AF81BAF3397}"/>
          </ac:picMkLst>
        </pc:picChg>
        <pc:picChg chg="add mod">
          <ac:chgData name="의현" userId="ee305d48-0e86-4615-9cb7-50a6173f12a9" providerId="ADAL" clId="{40FC956E-EA6D-4741-9508-A23FF5771D30}" dt="2022-01-09T06:42:51.903" v="376" actId="1076"/>
          <ac:picMkLst>
            <pc:docMk/>
            <pc:sldMk cId="1368663781" sldId="375"/>
            <ac:picMk id="16" creationId="{DFD9DAFB-3C37-4308-9F08-9B5EDF3BBCDE}"/>
          </ac:picMkLst>
        </pc:picChg>
        <pc:picChg chg="add mod">
          <ac:chgData name="의현" userId="ee305d48-0e86-4615-9cb7-50a6173f12a9" providerId="ADAL" clId="{40FC956E-EA6D-4741-9508-A23FF5771D30}" dt="2022-01-09T06:42:51.903" v="376" actId="1076"/>
          <ac:picMkLst>
            <pc:docMk/>
            <pc:sldMk cId="1368663781" sldId="375"/>
            <ac:picMk id="18" creationId="{DC8B5C08-9A3F-4F7D-A06B-48AC3748FB61}"/>
          </ac:picMkLst>
        </pc:picChg>
      </pc:sldChg>
      <pc:sldChg chg="addSp delSp modSp add mod">
        <pc:chgData name="의현" userId="ee305d48-0e86-4615-9cb7-50a6173f12a9" providerId="ADAL" clId="{40FC956E-EA6D-4741-9508-A23FF5771D30}" dt="2022-01-09T13:45:40.264" v="1628" actId="20577"/>
        <pc:sldMkLst>
          <pc:docMk/>
          <pc:sldMk cId="180433720" sldId="376"/>
        </pc:sldMkLst>
        <pc:spChg chg="mod">
          <ac:chgData name="의현" userId="ee305d48-0e86-4615-9cb7-50a6173f12a9" providerId="ADAL" clId="{40FC956E-EA6D-4741-9508-A23FF5771D30}" dt="2022-01-09T13:45:40.264" v="1628" actId="20577"/>
          <ac:spMkLst>
            <pc:docMk/>
            <pc:sldMk cId="180433720" sldId="376"/>
            <ac:spMk id="4" creationId="{7BB5AB22-AC00-4BFE-B205-CAA287E32084}"/>
          </ac:spMkLst>
        </pc:spChg>
        <pc:spChg chg="mod">
          <ac:chgData name="의현" userId="ee305d48-0e86-4615-9cb7-50a6173f12a9" providerId="ADAL" clId="{40FC956E-EA6D-4741-9508-A23FF5771D30}" dt="2022-01-09T08:26:05.604" v="1418"/>
          <ac:spMkLst>
            <pc:docMk/>
            <pc:sldMk cId="180433720" sldId="376"/>
            <ac:spMk id="5" creationId="{91F52A8D-1440-4B93-9241-9CEE31E3E2E8}"/>
          </ac:spMkLst>
        </pc:spChg>
        <pc:spChg chg="mod">
          <ac:chgData name="의현" userId="ee305d48-0e86-4615-9cb7-50a6173f12a9" providerId="ADAL" clId="{40FC956E-EA6D-4741-9508-A23FF5771D30}" dt="2022-01-09T13:29:54.506" v="1592" actId="20577"/>
          <ac:spMkLst>
            <pc:docMk/>
            <pc:sldMk cId="180433720" sldId="376"/>
            <ac:spMk id="6" creationId="{DA4E029D-C5C0-47C4-AA1E-D82D90EC9039}"/>
          </ac:spMkLst>
        </pc:spChg>
        <pc:spChg chg="del">
          <ac:chgData name="의현" userId="ee305d48-0e86-4615-9cb7-50a6173f12a9" providerId="ADAL" clId="{40FC956E-EA6D-4741-9508-A23FF5771D30}" dt="2022-01-09T08:26:29.310" v="1447" actId="478"/>
          <ac:spMkLst>
            <pc:docMk/>
            <pc:sldMk cId="180433720" sldId="376"/>
            <ac:spMk id="8" creationId="{C2041EE9-E64B-4413-8E97-2A9DDAE09A96}"/>
          </ac:spMkLst>
        </pc:spChg>
        <pc:spChg chg="del">
          <ac:chgData name="의현" userId="ee305d48-0e86-4615-9cb7-50a6173f12a9" providerId="ADAL" clId="{40FC956E-EA6D-4741-9508-A23FF5771D30}" dt="2022-01-09T08:26:29.310" v="1447" actId="478"/>
          <ac:spMkLst>
            <pc:docMk/>
            <pc:sldMk cId="180433720" sldId="376"/>
            <ac:spMk id="13" creationId="{86D5F0A6-961F-4E13-9CEB-4B58D2136BB1}"/>
          </ac:spMkLst>
        </pc:spChg>
        <pc:spChg chg="del">
          <ac:chgData name="의현" userId="ee305d48-0e86-4615-9cb7-50a6173f12a9" providerId="ADAL" clId="{40FC956E-EA6D-4741-9508-A23FF5771D30}" dt="2022-01-09T08:26:29.310" v="1447" actId="478"/>
          <ac:spMkLst>
            <pc:docMk/>
            <pc:sldMk cId="180433720" sldId="376"/>
            <ac:spMk id="14" creationId="{117FD1A0-EE43-41F4-A189-8E76ABEFECF1}"/>
          </ac:spMkLst>
        </pc:spChg>
        <pc:spChg chg="del">
          <ac:chgData name="의현" userId="ee305d48-0e86-4615-9cb7-50a6173f12a9" providerId="ADAL" clId="{40FC956E-EA6D-4741-9508-A23FF5771D30}" dt="2022-01-09T08:26:29.310" v="1447" actId="478"/>
          <ac:spMkLst>
            <pc:docMk/>
            <pc:sldMk cId="180433720" sldId="376"/>
            <ac:spMk id="15" creationId="{56804D87-12EF-4C18-AA2D-EE3919754051}"/>
          </ac:spMkLst>
        </pc:spChg>
        <pc:spChg chg="del">
          <ac:chgData name="의현" userId="ee305d48-0e86-4615-9cb7-50a6173f12a9" providerId="ADAL" clId="{40FC956E-EA6D-4741-9508-A23FF5771D30}" dt="2022-01-09T08:26:29.310" v="1447" actId="478"/>
          <ac:spMkLst>
            <pc:docMk/>
            <pc:sldMk cId="180433720" sldId="376"/>
            <ac:spMk id="16" creationId="{278A00CE-9A8C-4454-BDFD-DCE1DB5EE981}"/>
          </ac:spMkLst>
        </pc:spChg>
        <pc:spChg chg="del">
          <ac:chgData name="의현" userId="ee305d48-0e86-4615-9cb7-50a6173f12a9" providerId="ADAL" clId="{40FC956E-EA6D-4741-9508-A23FF5771D30}" dt="2022-01-09T08:26:29.310" v="1447" actId="478"/>
          <ac:spMkLst>
            <pc:docMk/>
            <pc:sldMk cId="180433720" sldId="376"/>
            <ac:spMk id="31" creationId="{8A67D214-3E0A-4420-AE05-14D40185EC5C}"/>
          </ac:spMkLst>
        </pc:spChg>
        <pc:spChg chg="del">
          <ac:chgData name="의현" userId="ee305d48-0e86-4615-9cb7-50a6173f12a9" providerId="ADAL" clId="{40FC956E-EA6D-4741-9508-A23FF5771D30}" dt="2022-01-09T08:26:29.310" v="1447" actId="478"/>
          <ac:spMkLst>
            <pc:docMk/>
            <pc:sldMk cId="180433720" sldId="376"/>
            <ac:spMk id="32" creationId="{1A9CFF7E-7F20-42D0-A1B3-49CE19B7606D}"/>
          </ac:spMkLst>
        </pc:spChg>
        <pc:spChg chg="del">
          <ac:chgData name="의현" userId="ee305d48-0e86-4615-9cb7-50a6173f12a9" providerId="ADAL" clId="{40FC956E-EA6D-4741-9508-A23FF5771D30}" dt="2022-01-09T08:26:29.310" v="1447" actId="478"/>
          <ac:spMkLst>
            <pc:docMk/>
            <pc:sldMk cId="180433720" sldId="376"/>
            <ac:spMk id="39" creationId="{86F06478-A331-4F2D-ACBD-93BD4FC874C2}"/>
          </ac:spMkLst>
        </pc:spChg>
        <pc:spChg chg="del">
          <ac:chgData name="의현" userId="ee305d48-0e86-4615-9cb7-50a6173f12a9" providerId="ADAL" clId="{40FC956E-EA6D-4741-9508-A23FF5771D30}" dt="2022-01-09T08:26:23.566" v="1446" actId="478"/>
          <ac:spMkLst>
            <pc:docMk/>
            <pc:sldMk cId="180433720" sldId="376"/>
            <ac:spMk id="40" creationId="{D52C8935-3A8C-46CC-A0A8-51086B5DE925}"/>
          </ac:spMkLst>
        </pc:spChg>
        <pc:spChg chg="mod">
          <ac:chgData name="의현" userId="ee305d48-0e86-4615-9cb7-50a6173f12a9" providerId="ADAL" clId="{40FC956E-EA6D-4741-9508-A23FF5771D30}" dt="2022-01-09T08:26:40.762" v="1449" actId="1076"/>
          <ac:spMkLst>
            <pc:docMk/>
            <pc:sldMk cId="180433720" sldId="376"/>
            <ac:spMk id="41" creationId="{76622C9A-005A-46A1-9D4F-88549CD927A7}"/>
          </ac:spMkLst>
        </pc:spChg>
        <pc:picChg chg="mod">
          <ac:chgData name="의현" userId="ee305d48-0e86-4615-9cb7-50a6173f12a9" providerId="ADAL" clId="{40FC956E-EA6D-4741-9508-A23FF5771D30}" dt="2022-01-09T08:26:32.692" v="1448" actId="1076"/>
          <ac:picMkLst>
            <pc:docMk/>
            <pc:sldMk cId="180433720" sldId="376"/>
            <ac:picMk id="7" creationId="{C242B6F0-CAB6-4DB9-9C18-8175B3CAA7CA}"/>
          </ac:picMkLst>
        </pc:picChg>
        <pc:picChg chg="del">
          <ac:chgData name="의현" userId="ee305d48-0e86-4615-9cb7-50a6173f12a9" providerId="ADAL" clId="{40FC956E-EA6D-4741-9508-A23FF5771D30}" dt="2022-01-09T08:26:20.342" v="1445" actId="478"/>
          <ac:picMkLst>
            <pc:docMk/>
            <pc:sldMk cId="180433720" sldId="376"/>
            <ac:picMk id="1026" creationId="{45112357-3D22-4AE6-9DBB-7498B09E1998}"/>
          </ac:picMkLst>
        </pc:picChg>
        <pc:picChg chg="add mod">
          <ac:chgData name="의현" userId="ee305d48-0e86-4615-9cb7-50a6173f12a9" providerId="ADAL" clId="{40FC956E-EA6D-4741-9508-A23FF5771D30}" dt="2022-01-09T13:30:05.869" v="1596" actId="14100"/>
          <ac:picMkLst>
            <pc:docMk/>
            <pc:sldMk cId="180433720" sldId="376"/>
            <ac:picMk id="3074" creationId="{18D0FF40-870B-4BDB-A9AE-31F402B8DAC5}"/>
          </ac:picMkLst>
        </pc:picChg>
        <pc:cxnChg chg="del mod">
          <ac:chgData name="의현" userId="ee305d48-0e86-4615-9cb7-50a6173f12a9" providerId="ADAL" clId="{40FC956E-EA6D-4741-9508-A23FF5771D30}" dt="2022-01-09T08:26:29.310" v="1447" actId="478"/>
          <ac:cxnSpMkLst>
            <pc:docMk/>
            <pc:sldMk cId="180433720" sldId="376"/>
            <ac:cxnSpMk id="11" creationId="{C750B424-C60C-4FFF-BC8B-0D8C6AC6DC56}"/>
          </ac:cxnSpMkLst>
        </pc:cxnChg>
        <pc:cxnChg chg="del mod">
          <ac:chgData name="의현" userId="ee305d48-0e86-4615-9cb7-50a6173f12a9" providerId="ADAL" clId="{40FC956E-EA6D-4741-9508-A23FF5771D30}" dt="2022-01-09T08:26:29.310" v="1447" actId="478"/>
          <ac:cxnSpMkLst>
            <pc:docMk/>
            <pc:sldMk cId="180433720" sldId="376"/>
            <ac:cxnSpMk id="18" creationId="{04D43C06-46F9-42BB-9024-7233BEC57397}"/>
          </ac:cxnSpMkLst>
        </pc:cxnChg>
        <pc:cxnChg chg="del mod">
          <ac:chgData name="의현" userId="ee305d48-0e86-4615-9cb7-50a6173f12a9" providerId="ADAL" clId="{40FC956E-EA6D-4741-9508-A23FF5771D30}" dt="2022-01-09T08:26:29.310" v="1447" actId="478"/>
          <ac:cxnSpMkLst>
            <pc:docMk/>
            <pc:sldMk cId="180433720" sldId="376"/>
            <ac:cxnSpMk id="20" creationId="{210F4990-7001-4888-8961-038FF326A616}"/>
          </ac:cxnSpMkLst>
        </pc:cxnChg>
        <pc:cxnChg chg="del mod">
          <ac:chgData name="의현" userId="ee305d48-0e86-4615-9cb7-50a6173f12a9" providerId="ADAL" clId="{40FC956E-EA6D-4741-9508-A23FF5771D30}" dt="2022-01-09T08:26:29.310" v="1447" actId="478"/>
          <ac:cxnSpMkLst>
            <pc:docMk/>
            <pc:sldMk cId="180433720" sldId="376"/>
            <ac:cxnSpMk id="22" creationId="{0548B011-31CB-4922-99A7-8D49783A6B8D}"/>
          </ac:cxnSpMkLst>
        </pc:cxnChg>
        <pc:cxnChg chg="del mod">
          <ac:chgData name="의현" userId="ee305d48-0e86-4615-9cb7-50a6173f12a9" providerId="ADAL" clId="{40FC956E-EA6D-4741-9508-A23FF5771D30}" dt="2022-01-09T08:26:29.310" v="1447" actId="478"/>
          <ac:cxnSpMkLst>
            <pc:docMk/>
            <pc:sldMk cId="180433720" sldId="376"/>
            <ac:cxnSpMk id="33" creationId="{B8CEFA80-1B67-408B-BE0A-5E02F0A8A166}"/>
          </ac:cxnSpMkLst>
        </pc:cxnChg>
        <pc:cxnChg chg="del mod">
          <ac:chgData name="의현" userId="ee305d48-0e86-4615-9cb7-50a6173f12a9" providerId="ADAL" clId="{40FC956E-EA6D-4741-9508-A23FF5771D30}" dt="2022-01-09T08:26:29.310" v="1447" actId="478"/>
          <ac:cxnSpMkLst>
            <pc:docMk/>
            <pc:sldMk cId="180433720" sldId="376"/>
            <ac:cxnSpMk id="35" creationId="{538DF3AA-D339-4723-9A7C-9175C32066AF}"/>
          </ac:cxnSpMkLst>
        </pc:cxnChg>
      </pc:sldChg>
      <pc:sldChg chg="add del">
        <pc:chgData name="의현" userId="ee305d48-0e86-4615-9cb7-50a6173f12a9" providerId="ADAL" clId="{40FC956E-EA6D-4741-9508-A23FF5771D30}" dt="2022-01-09T07:50:01.971" v="565"/>
        <pc:sldMkLst>
          <pc:docMk/>
          <pc:sldMk cId="2049942397" sldId="376"/>
        </pc:sldMkLst>
      </pc:sldChg>
      <pc:sldChg chg="addSp delSp modSp add mod delAnim modAnim">
        <pc:chgData name="의현" userId="ee305d48-0e86-4615-9cb7-50a6173f12a9" providerId="ADAL" clId="{40FC956E-EA6D-4741-9508-A23FF5771D30}" dt="2022-01-09T14:40:15.082" v="1657" actId="20577"/>
        <pc:sldMkLst>
          <pc:docMk/>
          <pc:sldMk cId="2463248017" sldId="377"/>
        </pc:sldMkLst>
        <pc:spChg chg="del mod">
          <ac:chgData name="의현" userId="ee305d48-0e86-4615-9cb7-50a6173f12a9" providerId="ADAL" clId="{40FC956E-EA6D-4741-9508-A23FF5771D30}" dt="2022-01-09T08:29:09.876" v="1552" actId="478"/>
          <ac:spMkLst>
            <pc:docMk/>
            <pc:sldMk cId="2463248017" sldId="377"/>
            <ac:spMk id="4" creationId="{7BB5AB22-AC00-4BFE-B205-CAA287E32084}"/>
          </ac:spMkLst>
        </pc:spChg>
        <pc:spChg chg="mod">
          <ac:chgData name="의현" userId="ee305d48-0e86-4615-9cb7-50a6173f12a9" providerId="ADAL" clId="{40FC956E-EA6D-4741-9508-A23FF5771D30}" dt="2022-01-09T08:28:06.880" v="1498" actId="20577"/>
          <ac:spMkLst>
            <pc:docMk/>
            <pc:sldMk cId="2463248017" sldId="377"/>
            <ac:spMk id="5" creationId="{91F52A8D-1440-4B93-9241-9CEE31E3E2E8}"/>
          </ac:spMkLst>
        </pc:spChg>
        <pc:spChg chg="mod">
          <ac:chgData name="의현" userId="ee305d48-0e86-4615-9cb7-50a6173f12a9" providerId="ADAL" clId="{40FC956E-EA6D-4741-9508-A23FF5771D30}" dt="2022-01-09T08:29:04.806" v="1550" actId="20577"/>
          <ac:spMkLst>
            <pc:docMk/>
            <pc:sldMk cId="2463248017" sldId="377"/>
            <ac:spMk id="6" creationId="{DA4E029D-C5C0-47C4-AA1E-D82D90EC9039}"/>
          </ac:spMkLst>
        </pc:spChg>
        <pc:spChg chg="add del mod">
          <ac:chgData name="의현" userId="ee305d48-0e86-4615-9cb7-50a6173f12a9" providerId="ADAL" clId="{40FC956E-EA6D-4741-9508-A23FF5771D30}" dt="2022-01-09T08:29:13.372" v="1553" actId="478"/>
          <ac:spMkLst>
            <pc:docMk/>
            <pc:sldMk cId="2463248017" sldId="377"/>
            <ac:spMk id="8" creationId="{3E04AA2F-4E31-426D-8713-F6FB95AE19C4}"/>
          </ac:spMkLst>
        </pc:spChg>
        <pc:spChg chg="add mod">
          <ac:chgData name="의현" userId="ee305d48-0e86-4615-9cb7-50a6173f12a9" providerId="ADAL" clId="{40FC956E-EA6D-4741-9508-A23FF5771D30}" dt="2022-01-09T14:39:16.547" v="1632" actId="1076"/>
          <ac:spMkLst>
            <pc:docMk/>
            <pc:sldMk cId="2463248017" sldId="377"/>
            <ac:spMk id="12" creationId="{FDA16D84-9FF6-4D81-B31C-60BC23F1778B}"/>
          </ac:spMkLst>
        </pc:spChg>
        <pc:spChg chg="add mod">
          <ac:chgData name="의현" userId="ee305d48-0e86-4615-9cb7-50a6173f12a9" providerId="ADAL" clId="{40FC956E-EA6D-4741-9508-A23FF5771D30}" dt="2022-01-09T14:39:48.023" v="1647" actId="14100"/>
          <ac:spMkLst>
            <pc:docMk/>
            <pc:sldMk cId="2463248017" sldId="377"/>
            <ac:spMk id="13" creationId="{5F0351A7-ED9E-4973-ABD2-A9F2C5B52317}"/>
          </ac:spMkLst>
        </pc:spChg>
        <pc:spChg chg="add mod">
          <ac:chgData name="의현" userId="ee305d48-0e86-4615-9cb7-50a6173f12a9" providerId="ADAL" clId="{40FC956E-EA6D-4741-9508-A23FF5771D30}" dt="2022-01-09T14:39:27.099" v="1637" actId="571"/>
          <ac:spMkLst>
            <pc:docMk/>
            <pc:sldMk cId="2463248017" sldId="377"/>
            <ac:spMk id="15" creationId="{99A8C61B-9FD0-4B81-995C-7C8F3BC54009}"/>
          </ac:spMkLst>
        </pc:spChg>
        <pc:spChg chg="add del mod">
          <ac:chgData name="의현" userId="ee305d48-0e86-4615-9cb7-50a6173f12a9" providerId="ADAL" clId="{40FC956E-EA6D-4741-9508-A23FF5771D30}" dt="2022-01-09T14:39:49.912" v="1648" actId="478"/>
          <ac:spMkLst>
            <pc:docMk/>
            <pc:sldMk cId="2463248017" sldId="377"/>
            <ac:spMk id="16" creationId="{AE5FAFEA-7748-41B8-B176-5642B74D895B}"/>
          </ac:spMkLst>
        </pc:spChg>
        <pc:spChg chg="add mod">
          <ac:chgData name="의현" userId="ee305d48-0e86-4615-9cb7-50a6173f12a9" providerId="ADAL" clId="{40FC956E-EA6D-4741-9508-A23FF5771D30}" dt="2022-01-09T14:39:55.569" v="1650" actId="571"/>
          <ac:spMkLst>
            <pc:docMk/>
            <pc:sldMk cId="2463248017" sldId="377"/>
            <ac:spMk id="18" creationId="{78CD2A25-F257-46E9-832E-08AA1CFF0338}"/>
          </ac:spMkLst>
        </pc:spChg>
        <pc:spChg chg="add mod">
          <ac:chgData name="의현" userId="ee305d48-0e86-4615-9cb7-50a6173f12a9" providerId="ADAL" clId="{40FC956E-EA6D-4741-9508-A23FF5771D30}" dt="2022-01-09T14:40:03.341" v="1654" actId="20577"/>
          <ac:spMkLst>
            <pc:docMk/>
            <pc:sldMk cId="2463248017" sldId="377"/>
            <ac:spMk id="19" creationId="{1B1FC528-D702-4EA2-9207-EA6A002008A4}"/>
          </ac:spMkLst>
        </pc:spChg>
        <pc:spChg chg="add mod">
          <ac:chgData name="의현" userId="ee305d48-0e86-4615-9cb7-50a6173f12a9" providerId="ADAL" clId="{40FC956E-EA6D-4741-9508-A23FF5771D30}" dt="2022-01-09T14:40:15.082" v="1657" actId="20577"/>
          <ac:spMkLst>
            <pc:docMk/>
            <pc:sldMk cId="2463248017" sldId="377"/>
            <ac:spMk id="20" creationId="{1AB5948B-6FA4-4D8F-BE36-A33DDA94B653}"/>
          </ac:spMkLst>
        </pc:spChg>
        <pc:spChg chg="del">
          <ac:chgData name="의현" userId="ee305d48-0e86-4615-9cb7-50a6173f12a9" providerId="ADAL" clId="{40FC956E-EA6D-4741-9508-A23FF5771D30}" dt="2022-01-09T08:28:14.919" v="1500" actId="478"/>
          <ac:spMkLst>
            <pc:docMk/>
            <pc:sldMk cId="2463248017" sldId="377"/>
            <ac:spMk id="41" creationId="{76622C9A-005A-46A1-9D4F-88549CD927A7}"/>
          </ac:spMkLst>
        </pc:spChg>
        <pc:picChg chg="del">
          <ac:chgData name="의현" userId="ee305d48-0e86-4615-9cb7-50a6173f12a9" providerId="ADAL" clId="{40FC956E-EA6D-4741-9508-A23FF5771D30}" dt="2022-01-09T08:28:12.218" v="1499" actId="478"/>
          <ac:picMkLst>
            <pc:docMk/>
            <pc:sldMk cId="2463248017" sldId="377"/>
            <ac:picMk id="7" creationId="{C242B6F0-CAB6-4DB9-9C18-8175B3CAA7CA}"/>
          </ac:picMkLst>
        </pc:picChg>
        <pc:picChg chg="add mod">
          <ac:chgData name="의현" userId="ee305d48-0e86-4615-9cb7-50a6173f12a9" providerId="ADAL" clId="{40FC956E-EA6D-4741-9508-A23FF5771D30}" dt="2022-01-09T14:39:28.757" v="1639" actId="1076"/>
          <ac:picMkLst>
            <pc:docMk/>
            <pc:sldMk cId="2463248017" sldId="377"/>
            <ac:picMk id="10" creationId="{4254E6F4-8502-4509-80AC-DB97E88A5D5C}"/>
          </ac:picMkLst>
        </pc:picChg>
        <pc:picChg chg="add mod">
          <ac:chgData name="의현" userId="ee305d48-0e86-4615-9cb7-50a6173f12a9" providerId="ADAL" clId="{40FC956E-EA6D-4741-9508-A23FF5771D30}" dt="2022-01-09T14:39:27.099" v="1637" actId="571"/>
          <ac:picMkLst>
            <pc:docMk/>
            <pc:sldMk cId="2463248017" sldId="377"/>
            <ac:picMk id="14" creationId="{B9597E67-6737-4989-888A-16AD79233159}"/>
          </ac:picMkLst>
        </pc:picChg>
        <pc:picChg chg="add mod">
          <ac:chgData name="의현" userId="ee305d48-0e86-4615-9cb7-50a6173f12a9" providerId="ADAL" clId="{40FC956E-EA6D-4741-9508-A23FF5771D30}" dt="2022-01-09T14:39:55.569" v="1650" actId="571"/>
          <ac:picMkLst>
            <pc:docMk/>
            <pc:sldMk cId="2463248017" sldId="377"/>
            <ac:picMk id="17" creationId="{0DE0954B-F43F-4FB4-9EFF-6710E986970E}"/>
          </ac:picMkLst>
        </pc:picChg>
      </pc:sldChg>
      <pc:sldChg chg="addSp delSp modSp add mod">
        <pc:chgData name="의현" userId="ee305d48-0e86-4615-9cb7-50a6173f12a9" providerId="ADAL" clId="{40FC956E-EA6D-4741-9508-A23FF5771D30}" dt="2022-01-09T15:28:18.325" v="2201" actId="20577"/>
        <pc:sldMkLst>
          <pc:docMk/>
          <pc:sldMk cId="1010048197" sldId="378"/>
        </pc:sldMkLst>
        <pc:spChg chg="mod">
          <ac:chgData name="의현" userId="ee305d48-0e86-4615-9cb7-50a6173f12a9" providerId="ADAL" clId="{40FC956E-EA6D-4741-9508-A23FF5771D30}" dt="2022-01-09T15:20:43.433" v="2150" actId="20577"/>
          <ac:spMkLst>
            <pc:docMk/>
            <pc:sldMk cId="1010048197" sldId="378"/>
            <ac:spMk id="10" creationId="{5A9BC985-A916-4783-871A-A84BFA27D9EA}"/>
          </ac:spMkLst>
        </pc:spChg>
        <pc:spChg chg="del">
          <ac:chgData name="의현" userId="ee305d48-0e86-4615-9cb7-50a6173f12a9" providerId="ADAL" clId="{40FC956E-EA6D-4741-9508-A23FF5771D30}" dt="2022-01-09T15:20:51.301" v="2152" actId="478"/>
          <ac:spMkLst>
            <pc:docMk/>
            <pc:sldMk cId="1010048197" sldId="378"/>
            <ac:spMk id="17" creationId="{6D32A807-B77A-4BBE-A8E7-03D3046EBB18}"/>
          </ac:spMkLst>
        </pc:spChg>
        <pc:spChg chg="add mod">
          <ac:chgData name="의현" userId="ee305d48-0e86-4615-9cb7-50a6173f12a9" providerId="ADAL" clId="{40FC956E-EA6D-4741-9508-A23FF5771D30}" dt="2022-01-09T15:27:54.202" v="2192" actId="1076"/>
          <ac:spMkLst>
            <pc:docMk/>
            <pc:sldMk cId="1010048197" sldId="378"/>
            <ac:spMk id="18" creationId="{38C3831F-322D-4F37-B763-9A0E6511811B}"/>
          </ac:spMkLst>
        </pc:spChg>
        <pc:spChg chg="mod">
          <ac:chgData name="의현" userId="ee305d48-0e86-4615-9cb7-50a6173f12a9" providerId="ADAL" clId="{40FC956E-EA6D-4741-9508-A23FF5771D30}" dt="2022-01-09T15:20:57.421" v="2155" actId="20577"/>
          <ac:spMkLst>
            <pc:docMk/>
            <pc:sldMk cId="1010048197" sldId="378"/>
            <ac:spMk id="24" creationId="{6EFE8F91-F5E8-4F0E-9EBD-268CDB1B3652}"/>
          </ac:spMkLst>
        </pc:spChg>
        <pc:spChg chg="add mod">
          <ac:chgData name="의현" userId="ee305d48-0e86-4615-9cb7-50a6173f12a9" providerId="ADAL" clId="{40FC956E-EA6D-4741-9508-A23FF5771D30}" dt="2022-01-09T15:28:18.325" v="2201" actId="20577"/>
          <ac:spMkLst>
            <pc:docMk/>
            <pc:sldMk cId="1010048197" sldId="378"/>
            <ac:spMk id="28" creationId="{C5E9597C-9E51-46FA-9D93-CEA13D866D5E}"/>
          </ac:spMkLst>
        </pc:spChg>
        <pc:spChg chg="del">
          <ac:chgData name="의현" userId="ee305d48-0e86-4615-9cb7-50a6173f12a9" providerId="ADAL" clId="{40FC956E-EA6D-4741-9508-A23FF5771D30}" dt="2022-01-09T15:20:52.741" v="2153" actId="478"/>
          <ac:spMkLst>
            <pc:docMk/>
            <pc:sldMk cId="1010048197" sldId="378"/>
            <ac:spMk id="33" creationId="{A868DDF9-BD1A-4E24-A410-88312E8C0712}"/>
          </ac:spMkLst>
        </pc:spChg>
        <pc:spChg chg="del">
          <ac:chgData name="의현" userId="ee305d48-0e86-4615-9cb7-50a6173f12a9" providerId="ADAL" clId="{40FC956E-EA6D-4741-9508-A23FF5771D30}" dt="2022-01-09T15:20:51.301" v="2152" actId="478"/>
          <ac:spMkLst>
            <pc:docMk/>
            <pc:sldMk cId="1010048197" sldId="378"/>
            <ac:spMk id="35" creationId="{AB91408B-4144-48EB-9916-A55FD2842BC4}"/>
          </ac:spMkLst>
        </pc:spChg>
        <pc:picChg chg="add mod">
          <ac:chgData name="의현" userId="ee305d48-0e86-4615-9cb7-50a6173f12a9" providerId="ADAL" clId="{40FC956E-EA6D-4741-9508-A23FF5771D30}" dt="2022-01-09T15:28:12.402" v="2197" actId="1076"/>
          <ac:picMkLst>
            <pc:docMk/>
            <pc:sldMk cId="1010048197" sldId="378"/>
            <ac:picMk id="4" creationId="{8F5491A8-49E1-4BBE-B956-B3D8EFA1C90F}"/>
          </ac:picMkLst>
        </pc:picChg>
        <pc:picChg chg="add del mod">
          <ac:chgData name="의현" userId="ee305d48-0e86-4615-9cb7-50a6173f12a9" providerId="ADAL" clId="{40FC956E-EA6D-4741-9508-A23FF5771D30}" dt="2022-01-09T15:25:32.441" v="2167" actId="478"/>
          <ac:picMkLst>
            <pc:docMk/>
            <pc:sldMk cId="1010048197" sldId="378"/>
            <ac:picMk id="8" creationId="{8954A9D6-A787-4F8E-BA02-ABACEF7B46F4}"/>
          </ac:picMkLst>
        </pc:picChg>
        <pc:picChg chg="add del mod">
          <ac:chgData name="의현" userId="ee305d48-0e86-4615-9cb7-50a6173f12a9" providerId="ADAL" clId="{40FC956E-EA6D-4741-9508-A23FF5771D30}" dt="2022-01-09T15:25:27.874" v="2165" actId="478"/>
          <ac:picMkLst>
            <pc:docMk/>
            <pc:sldMk cId="1010048197" sldId="378"/>
            <ac:picMk id="11" creationId="{99F83576-74A5-4E23-83A3-E28D96D5057E}"/>
          </ac:picMkLst>
        </pc:picChg>
        <pc:picChg chg="del">
          <ac:chgData name="의현" userId="ee305d48-0e86-4615-9cb7-50a6173f12a9" providerId="ADAL" clId="{40FC956E-EA6D-4741-9508-A23FF5771D30}" dt="2022-01-09T15:20:48.427" v="2151" actId="478"/>
          <ac:picMkLst>
            <pc:docMk/>
            <pc:sldMk cId="1010048197" sldId="378"/>
            <ac:picMk id="12" creationId="{BF07F320-CD7C-4BF9-BBAA-4E486656CE6E}"/>
          </ac:picMkLst>
        </pc:picChg>
        <pc:picChg chg="add del mod">
          <ac:chgData name="의현" userId="ee305d48-0e86-4615-9cb7-50a6173f12a9" providerId="ADAL" clId="{40FC956E-EA6D-4741-9508-A23FF5771D30}" dt="2022-01-09T15:26:02.442" v="2177" actId="478"/>
          <ac:picMkLst>
            <pc:docMk/>
            <pc:sldMk cId="1010048197" sldId="378"/>
            <ac:picMk id="14" creationId="{79EE6CC4-C424-4EE6-BA7E-72641BE03ED1}"/>
          </ac:picMkLst>
        </pc:picChg>
        <pc:picChg chg="add del mod">
          <ac:chgData name="의현" userId="ee305d48-0e86-4615-9cb7-50a6173f12a9" providerId="ADAL" clId="{40FC956E-EA6D-4741-9508-A23FF5771D30}" dt="2022-01-09T15:26:41.110" v="2185" actId="478"/>
          <ac:picMkLst>
            <pc:docMk/>
            <pc:sldMk cId="1010048197" sldId="378"/>
            <ac:picMk id="16" creationId="{174A04EC-E100-45F3-8A30-15ACE05060FF}"/>
          </ac:picMkLst>
        </pc:picChg>
        <pc:picChg chg="del">
          <ac:chgData name="의현" userId="ee305d48-0e86-4615-9cb7-50a6173f12a9" providerId="ADAL" clId="{40FC956E-EA6D-4741-9508-A23FF5771D30}" dt="2022-01-09T15:20:51.301" v="2152" actId="478"/>
          <ac:picMkLst>
            <pc:docMk/>
            <pc:sldMk cId="1010048197" sldId="378"/>
            <ac:picMk id="19" creationId="{15EC708F-3C8B-4F30-97D2-AEBF9CAA11CE}"/>
          </ac:picMkLst>
        </pc:picChg>
        <pc:picChg chg="del">
          <ac:chgData name="의현" userId="ee305d48-0e86-4615-9cb7-50a6173f12a9" providerId="ADAL" clId="{40FC956E-EA6D-4741-9508-A23FF5771D30}" dt="2022-01-09T15:20:52.741" v="2153" actId="478"/>
          <ac:picMkLst>
            <pc:docMk/>
            <pc:sldMk cId="1010048197" sldId="378"/>
            <ac:picMk id="22" creationId="{9941C852-75DA-4039-8151-D0AA833F656F}"/>
          </ac:picMkLst>
        </pc:picChg>
        <pc:picChg chg="del">
          <ac:chgData name="의현" userId="ee305d48-0e86-4615-9cb7-50a6173f12a9" providerId="ADAL" clId="{40FC956E-EA6D-4741-9508-A23FF5771D30}" dt="2022-01-09T15:20:51.301" v="2152" actId="478"/>
          <ac:picMkLst>
            <pc:docMk/>
            <pc:sldMk cId="1010048197" sldId="378"/>
            <ac:picMk id="25" creationId="{66A0FAC1-945C-4C3C-8595-5286FCEEDEA3}"/>
          </ac:picMkLst>
        </pc:picChg>
        <pc:cxnChg chg="del mod">
          <ac:chgData name="의현" userId="ee305d48-0e86-4615-9cb7-50a6173f12a9" providerId="ADAL" clId="{40FC956E-EA6D-4741-9508-A23FF5771D30}" dt="2022-01-09T15:20:51.301" v="2152" actId="478"/>
          <ac:cxnSpMkLst>
            <pc:docMk/>
            <pc:sldMk cId="1010048197" sldId="378"/>
            <ac:cxnSpMk id="27" creationId="{FABD6EEC-EB32-4AFD-87DC-24131B465E5A}"/>
          </ac:cxnSpMkLst>
        </pc:cxnChg>
        <pc:cxnChg chg="del mod">
          <ac:chgData name="의현" userId="ee305d48-0e86-4615-9cb7-50a6173f12a9" providerId="ADAL" clId="{40FC956E-EA6D-4741-9508-A23FF5771D30}" dt="2022-01-09T15:20:51.301" v="2152" actId="478"/>
          <ac:cxnSpMkLst>
            <pc:docMk/>
            <pc:sldMk cId="1010048197" sldId="378"/>
            <ac:cxnSpMk id="29" creationId="{714A8A82-8502-457D-B1C1-55A52958E0A6}"/>
          </ac:cxnSpMkLst>
        </pc:cxnChg>
      </pc:sldChg>
    </pc:docChg>
  </pc:docChgLst>
  <pc:docChgLst>
    <pc:chgData name="shineh96@skku.edu" userId="ee305d48-0e86-4615-9cb7-50a6173f12a9" providerId="ADAL" clId="{30BB2059-2F98-4F36-BD83-5F20AB831E64}"/>
    <pc:docChg chg="undo redo custSel addSld delSld modSld sldOrd">
      <pc:chgData name="shineh96@skku.edu" userId="ee305d48-0e86-4615-9cb7-50a6173f12a9" providerId="ADAL" clId="{30BB2059-2F98-4F36-BD83-5F20AB831E64}" dt="2022-02-10T09:14:47.101" v="7662" actId="1037"/>
      <pc:docMkLst>
        <pc:docMk/>
      </pc:docMkLst>
      <pc:sldChg chg="addSp delSp modSp mod delAnim modAnim">
        <pc:chgData name="shineh96@skku.edu" userId="ee305d48-0e86-4615-9cb7-50a6173f12a9" providerId="ADAL" clId="{30BB2059-2F98-4F36-BD83-5F20AB831E64}" dt="2022-02-10T09:14:47.101" v="7662" actId="1037"/>
        <pc:sldMkLst>
          <pc:docMk/>
          <pc:sldMk cId="3739038990" sldId="348"/>
        </pc:sldMkLst>
        <pc:spChg chg="mod">
          <ac:chgData name="shineh96@skku.edu" userId="ee305d48-0e86-4615-9cb7-50a6173f12a9" providerId="ADAL" clId="{30BB2059-2F98-4F36-BD83-5F20AB831E64}" dt="2022-02-10T02:32:20.075" v="325" actId="1076"/>
          <ac:spMkLst>
            <pc:docMk/>
            <pc:sldMk cId="3739038990" sldId="348"/>
            <ac:spMk id="3" creationId="{CBC80A07-0C3A-4DA1-8791-10B389DD704F}"/>
          </ac:spMkLst>
        </pc:spChg>
        <pc:spChg chg="del">
          <ac:chgData name="shineh96@skku.edu" userId="ee305d48-0e86-4615-9cb7-50a6173f12a9" providerId="ADAL" clId="{30BB2059-2F98-4F36-BD83-5F20AB831E64}" dt="2022-02-10T02:21:15.005" v="212" actId="478"/>
          <ac:spMkLst>
            <pc:docMk/>
            <pc:sldMk cId="3739038990" sldId="348"/>
            <ac:spMk id="4" creationId="{5267CA8D-2121-41B5-BDEB-60DB6AF8D199}"/>
          </ac:spMkLst>
        </pc:spChg>
        <pc:spChg chg="mod">
          <ac:chgData name="shineh96@skku.edu" userId="ee305d48-0e86-4615-9cb7-50a6173f12a9" providerId="ADAL" clId="{30BB2059-2F98-4F36-BD83-5F20AB831E64}" dt="2022-02-10T02:21:23.469" v="232"/>
          <ac:spMkLst>
            <pc:docMk/>
            <pc:sldMk cId="3739038990" sldId="348"/>
            <ac:spMk id="5" creationId="{355E3820-65B2-4ED6-AC6D-EBD8DCED5A5F}"/>
          </ac:spMkLst>
        </pc:spChg>
        <pc:spChg chg="add del mod">
          <ac:chgData name="shineh96@skku.edu" userId="ee305d48-0e86-4615-9cb7-50a6173f12a9" providerId="ADAL" clId="{30BB2059-2F98-4F36-BD83-5F20AB831E64}" dt="2022-02-10T02:21:17.387" v="213" actId="478"/>
          <ac:spMkLst>
            <pc:docMk/>
            <pc:sldMk cId="3739038990" sldId="348"/>
            <ac:spMk id="6" creationId="{3C38ED0B-7835-4706-9C2A-9C06379C9465}"/>
          </ac:spMkLst>
        </pc:spChg>
        <pc:spChg chg="add del mod">
          <ac:chgData name="shineh96@skku.edu" userId="ee305d48-0e86-4615-9cb7-50a6173f12a9" providerId="ADAL" clId="{30BB2059-2F98-4F36-BD83-5F20AB831E64}" dt="2022-02-10T02:21:33.523" v="239" actId="478"/>
          <ac:spMkLst>
            <pc:docMk/>
            <pc:sldMk cId="3739038990" sldId="348"/>
            <ac:spMk id="8" creationId="{E8BDAE5C-297A-4D5D-847D-56491DE5CFBE}"/>
          </ac:spMkLst>
        </pc:spChg>
        <pc:spChg chg="add del mod">
          <ac:chgData name="shineh96@skku.edu" userId="ee305d48-0e86-4615-9cb7-50a6173f12a9" providerId="ADAL" clId="{30BB2059-2F98-4F36-BD83-5F20AB831E64}" dt="2022-02-10T02:21:28.451" v="235"/>
          <ac:spMkLst>
            <pc:docMk/>
            <pc:sldMk cId="3739038990" sldId="348"/>
            <ac:spMk id="9" creationId="{2CD521C7-E623-4CB9-A384-29E32D39D2C3}"/>
          </ac:spMkLst>
        </pc:spChg>
        <pc:spChg chg="add del mod">
          <ac:chgData name="shineh96@skku.edu" userId="ee305d48-0e86-4615-9cb7-50a6173f12a9" providerId="ADAL" clId="{30BB2059-2F98-4F36-BD83-5F20AB831E64}" dt="2022-02-10T02:22:48.323" v="261" actId="478"/>
          <ac:spMkLst>
            <pc:docMk/>
            <pc:sldMk cId="3739038990" sldId="348"/>
            <ac:spMk id="10" creationId="{4302296B-1A22-45B1-8481-FC5A22CE152D}"/>
          </ac:spMkLst>
        </pc:spChg>
        <pc:spChg chg="add mod">
          <ac:chgData name="shineh96@skku.edu" userId="ee305d48-0e86-4615-9cb7-50a6173f12a9" providerId="ADAL" clId="{30BB2059-2F98-4F36-BD83-5F20AB831E64}" dt="2022-02-10T06:04:04.867" v="5109" actId="1035"/>
          <ac:spMkLst>
            <pc:docMk/>
            <pc:sldMk cId="3739038990" sldId="348"/>
            <ac:spMk id="11" creationId="{9621039C-3702-4991-A2A0-81ED13863F4F}"/>
          </ac:spMkLst>
        </pc:spChg>
        <pc:spChg chg="add del mod">
          <ac:chgData name="shineh96@skku.edu" userId="ee305d48-0e86-4615-9cb7-50a6173f12a9" providerId="ADAL" clId="{30BB2059-2F98-4F36-BD83-5F20AB831E64}" dt="2022-02-10T02:23:41.011" v="288" actId="478"/>
          <ac:spMkLst>
            <pc:docMk/>
            <pc:sldMk cId="3739038990" sldId="348"/>
            <ac:spMk id="12" creationId="{C36084CF-6F90-4CB9-A3F1-B26AAE3010BA}"/>
          </ac:spMkLst>
        </pc:spChg>
        <pc:spChg chg="add mod">
          <ac:chgData name="shineh96@skku.edu" userId="ee305d48-0e86-4615-9cb7-50a6173f12a9" providerId="ADAL" clId="{30BB2059-2F98-4F36-BD83-5F20AB831E64}" dt="2022-02-10T06:04:04.867" v="5109" actId="1035"/>
          <ac:spMkLst>
            <pc:docMk/>
            <pc:sldMk cId="3739038990" sldId="348"/>
            <ac:spMk id="13" creationId="{2912AE70-6FD3-4060-AA80-D248DFDC3056}"/>
          </ac:spMkLst>
        </pc:spChg>
        <pc:spChg chg="add del mod">
          <ac:chgData name="shineh96@skku.edu" userId="ee305d48-0e86-4615-9cb7-50a6173f12a9" providerId="ADAL" clId="{30BB2059-2F98-4F36-BD83-5F20AB831E64}" dt="2022-02-10T02:32:03.291" v="317" actId="478"/>
          <ac:spMkLst>
            <pc:docMk/>
            <pc:sldMk cId="3739038990" sldId="348"/>
            <ac:spMk id="14" creationId="{08BDB724-6690-4AEE-8B88-84560551B334}"/>
          </ac:spMkLst>
        </pc:spChg>
        <pc:spChg chg="add del mod">
          <ac:chgData name="shineh96@skku.edu" userId="ee305d48-0e86-4615-9cb7-50a6173f12a9" providerId="ADAL" clId="{30BB2059-2F98-4F36-BD83-5F20AB831E64}" dt="2022-02-10T02:32:02.299" v="316" actId="478"/>
          <ac:spMkLst>
            <pc:docMk/>
            <pc:sldMk cId="3739038990" sldId="348"/>
            <ac:spMk id="15" creationId="{A4831FDC-723E-46EA-AC51-FB7F21542DB2}"/>
          </ac:spMkLst>
        </pc:spChg>
        <pc:spChg chg="add mod">
          <ac:chgData name="shineh96@skku.edu" userId="ee305d48-0e86-4615-9cb7-50a6173f12a9" providerId="ADAL" clId="{30BB2059-2F98-4F36-BD83-5F20AB831E64}" dt="2022-02-10T06:04:04.867" v="5109" actId="1035"/>
          <ac:spMkLst>
            <pc:docMk/>
            <pc:sldMk cId="3739038990" sldId="348"/>
            <ac:spMk id="16" creationId="{A1C41B60-48C2-4B00-ABA5-5BFEB7831332}"/>
          </ac:spMkLst>
        </pc:spChg>
        <pc:spChg chg="add mod">
          <ac:chgData name="shineh96@skku.edu" userId="ee305d48-0e86-4615-9cb7-50a6173f12a9" providerId="ADAL" clId="{30BB2059-2F98-4F36-BD83-5F20AB831E64}" dt="2022-02-10T06:04:04.867" v="5109" actId="1035"/>
          <ac:spMkLst>
            <pc:docMk/>
            <pc:sldMk cId="3739038990" sldId="348"/>
            <ac:spMk id="17" creationId="{B239B5AF-4FE8-40EA-BB98-E11214074450}"/>
          </ac:spMkLst>
        </pc:spChg>
        <pc:spChg chg="add mod">
          <ac:chgData name="shineh96@skku.edu" userId="ee305d48-0e86-4615-9cb7-50a6173f12a9" providerId="ADAL" clId="{30BB2059-2F98-4F36-BD83-5F20AB831E64}" dt="2022-02-10T06:04:04.867" v="5109" actId="1035"/>
          <ac:spMkLst>
            <pc:docMk/>
            <pc:sldMk cId="3739038990" sldId="348"/>
            <ac:spMk id="18" creationId="{8EFC1B09-D87E-4A72-83FE-D705113BE19E}"/>
          </ac:spMkLst>
        </pc:spChg>
        <pc:spChg chg="add mod">
          <ac:chgData name="shineh96@skku.edu" userId="ee305d48-0e86-4615-9cb7-50a6173f12a9" providerId="ADAL" clId="{30BB2059-2F98-4F36-BD83-5F20AB831E64}" dt="2022-02-10T06:04:04.867" v="5109" actId="1035"/>
          <ac:spMkLst>
            <pc:docMk/>
            <pc:sldMk cId="3739038990" sldId="348"/>
            <ac:spMk id="19" creationId="{13F7CA15-276F-4E4C-8888-427FC0AA649E}"/>
          </ac:spMkLst>
        </pc:spChg>
        <pc:spChg chg="add mod">
          <ac:chgData name="shineh96@skku.edu" userId="ee305d48-0e86-4615-9cb7-50a6173f12a9" providerId="ADAL" clId="{30BB2059-2F98-4F36-BD83-5F20AB831E64}" dt="2022-02-10T06:04:04.867" v="5109" actId="1035"/>
          <ac:spMkLst>
            <pc:docMk/>
            <pc:sldMk cId="3739038990" sldId="348"/>
            <ac:spMk id="20" creationId="{B7BC56E7-99FC-4347-B8DF-2F8AE66A9705}"/>
          </ac:spMkLst>
        </pc:spChg>
        <pc:spChg chg="add mod">
          <ac:chgData name="shineh96@skku.edu" userId="ee305d48-0e86-4615-9cb7-50a6173f12a9" providerId="ADAL" clId="{30BB2059-2F98-4F36-BD83-5F20AB831E64}" dt="2022-02-10T06:04:04.867" v="5109" actId="1035"/>
          <ac:spMkLst>
            <pc:docMk/>
            <pc:sldMk cId="3739038990" sldId="348"/>
            <ac:spMk id="21" creationId="{3BBAC7AA-A6D1-439C-93D6-0D747AE6DE44}"/>
          </ac:spMkLst>
        </pc:spChg>
        <pc:spChg chg="add mod">
          <ac:chgData name="shineh96@skku.edu" userId="ee305d48-0e86-4615-9cb7-50a6173f12a9" providerId="ADAL" clId="{30BB2059-2F98-4F36-BD83-5F20AB831E64}" dt="2022-02-10T06:04:04.867" v="5109" actId="1035"/>
          <ac:spMkLst>
            <pc:docMk/>
            <pc:sldMk cId="3739038990" sldId="348"/>
            <ac:spMk id="22" creationId="{6572F5A4-5C70-421D-A5C0-DCD71FD0BD8F}"/>
          </ac:spMkLst>
        </pc:spChg>
        <pc:spChg chg="add mod">
          <ac:chgData name="shineh96@skku.edu" userId="ee305d48-0e86-4615-9cb7-50a6173f12a9" providerId="ADAL" clId="{30BB2059-2F98-4F36-BD83-5F20AB831E64}" dt="2022-02-10T06:04:04.867" v="5109" actId="1035"/>
          <ac:spMkLst>
            <pc:docMk/>
            <pc:sldMk cId="3739038990" sldId="348"/>
            <ac:spMk id="23" creationId="{6C65693F-89C2-4B85-8A0A-7631D78AF44F}"/>
          </ac:spMkLst>
        </pc:spChg>
        <pc:spChg chg="add mod">
          <ac:chgData name="shineh96@skku.edu" userId="ee305d48-0e86-4615-9cb7-50a6173f12a9" providerId="ADAL" clId="{30BB2059-2F98-4F36-BD83-5F20AB831E64}" dt="2022-02-10T06:04:04.867" v="5109" actId="1035"/>
          <ac:spMkLst>
            <pc:docMk/>
            <pc:sldMk cId="3739038990" sldId="348"/>
            <ac:spMk id="24" creationId="{FCF4884F-B46A-4D37-B1F7-6BD4F637C0AF}"/>
          </ac:spMkLst>
        </pc:spChg>
        <pc:spChg chg="add mod">
          <ac:chgData name="shineh96@skku.edu" userId="ee305d48-0e86-4615-9cb7-50a6173f12a9" providerId="ADAL" clId="{30BB2059-2F98-4F36-BD83-5F20AB831E64}" dt="2022-02-10T06:04:04.867" v="5109" actId="1035"/>
          <ac:spMkLst>
            <pc:docMk/>
            <pc:sldMk cId="3739038990" sldId="348"/>
            <ac:spMk id="25" creationId="{55D87B93-8B6C-4B02-91C3-A4B3645345EC}"/>
          </ac:spMkLst>
        </pc:spChg>
        <pc:spChg chg="add mod">
          <ac:chgData name="shineh96@skku.edu" userId="ee305d48-0e86-4615-9cb7-50a6173f12a9" providerId="ADAL" clId="{30BB2059-2F98-4F36-BD83-5F20AB831E64}" dt="2022-02-10T06:04:04.867" v="5109" actId="1035"/>
          <ac:spMkLst>
            <pc:docMk/>
            <pc:sldMk cId="3739038990" sldId="348"/>
            <ac:spMk id="26" creationId="{44626498-6B65-49ED-8C39-2B9DC98F41DA}"/>
          </ac:spMkLst>
        </pc:spChg>
        <pc:spChg chg="add mod">
          <ac:chgData name="shineh96@skku.edu" userId="ee305d48-0e86-4615-9cb7-50a6173f12a9" providerId="ADAL" clId="{30BB2059-2F98-4F36-BD83-5F20AB831E64}" dt="2022-02-10T06:04:04.867" v="5109" actId="1035"/>
          <ac:spMkLst>
            <pc:docMk/>
            <pc:sldMk cId="3739038990" sldId="348"/>
            <ac:spMk id="34" creationId="{BB1BBAC0-F1D7-43DA-9E6D-71843454522E}"/>
          </ac:spMkLst>
        </pc:spChg>
        <pc:cxnChg chg="add mod">
          <ac:chgData name="shineh96@skku.edu" userId="ee305d48-0e86-4615-9cb7-50a6173f12a9" providerId="ADAL" clId="{30BB2059-2F98-4F36-BD83-5F20AB831E64}" dt="2022-02-10T06:04:04.867" v="5109" actId="1035"/>
          <ac:cxnSpMkLst>
            <pc:docMk/>
            <pc:sldMk cId="3739038990" sldId="348"/>
            <ac:cxnSpMk id="28" creationId="{6EB80CEA-49EC-41F7-AEA6-948BD54B8E30}"/>
          </ac:cxnSpMkLst>
        </pc:cxnChg>
        <pc:cxnChg chg="add mod">
          <ac:chgData name="shineh96@skku.edu" userId="ee305d48-0e86-4615-9cb7-50a6173f12a9" providerId="ADAL" clId="{30BB2059-2F98-4F36-BD83-5F20AB831E64}" dt="2022-02-10T09:14:47.101" v="7662" actId="1037"/>
          <ac:cxnSpMkLst>
            <pc:docMk/>
            <pc:sldMk cId="3739038990" sldId="348"/>
            <ac:cxnSpMk id="30" creationId="{F3A42722-8F20-434C-BFF7-B2CB049E079F}"/>
          </ac:cxnSpMkLst>
        </pc:cxnChg>
      </pc:sldChg>
      <pc:sldChg chg="addSp delSp modSp mod">
        <pc:chgData name="shineh96@skku.edu" userId="ee305d48-0e86-4615-9cb7-50a6173f12a9" providerId="ADAL" clId="{30BB2059-2F98-4F36-BD83-5F20AB831E64}" dt="2022-02-10T07:33:00.712" v="7631" actId="1076"/>
        <pc:sldMkLst>
          <pc:docMk/>
          <pc:sldMk cId="106038210" sldId="349"/>
        </pc:sldMkLst>
        <pc:spChg chg="add del">
          <ac:chgData name="shineh96@skku.edu" userId="ee305d48-0e86-4615-9cb7-50a6173f12a9" providerId="ADAL" clId="{30BB2059-2F98-4F36-BD83-5F20AB831E64}" dt="2022-02-10T02:41:31.531" v="663" actId="478"/>
          <ac:spMkLst>
            <pc:docMk/>
            <pc:sldMk cId="106038210" sldId="349"/>
            <ac:spMk id="3" creationId="{C93BF402-E3F1-451F-B2F1-2E0287307F03}"/>
          </ac:spMkLst>
        </pc:spChg>
        <pc:spChg chg="mod">
          <ac:chgData name="shineh96@skku.edu" userId="ee305d48-0e86-4615-9cb7-50a6173f12a9" providerId="ADAL" clId="{30BB2059-2F98-4F36-BD83-5F20AB831E64}" dt="2022-02-10T07:33:00.712" v="7631" actId="1076"/>
          <ac:spMkLst>
            <pc:docMk/>
            <pc:sldMk cId="106038210" sldId="349"/>
            <ac:spMk id="4" creationId="{7BB5AB22-AC00-4BFE-B205-CAA287E32084}"/>
          </ac:spMkLst>
        </pc:spChg>
        <pc:spChg chg="mod">
          <ac:chgData name="shineh96@skku.edu" userId="ee305d48-0e86-4615-9cb7-50a6173f12a9" providerId="ADAL" clId="{30BB2059-2F98-4F36-BD83-5F20AB831E64}" dt="2022-02-10T02:41:23.212" v="656"/>
          <ac:spMkLst>
            <pc:docMk/>
            <pc:sldMk cId="106038210" sldId="349"/>
            <ac:spMk id="5" creationId="{91F52A8D-1440-4B93-9241-9CEE31E3E2E8}"/>
          </ac:spMkLst>
        </pc:spChg>
        <pc:spChg chg="mod">
          <ac:chgData name="shineh96@skku.edu" userId="ee305d48-0e86-4615-9cb7-50a6173f12a9" providerId="ADAL" clId="{30BB2059-2F98-4F36-BD83-5F20AB831E64}" dt="2022-02-10T02:57:28.745" v="849"/>
          <ac:spMkLst>
            <pc:docMk/>
            <pc:sldMk cId="106038210" sldId="349"/>
            <ac:spMk id="6" creationId="{DA4E029D-C5C0-47C4-AA1E-D82D90EC9039}"/>
          </ac:spMkLst>
        </pc:spChg>
        <pc:spChg chg="add del">
          <ac:chgData name="shineh96@skku.edu" userId="ee305d48-0e86-4615-9cb7-50a6173f12a9" providerId="ADAL" clId="{30BB2059-2F98-4F36-BD83-5F20AB831E64}" dt="2022-02-10T02:41:32.954" v="664" actId="478"/>
          <ac:spMkLst>
            <pc:docMk/>
            <pc:sldMk cId="106038210" sldId="349"/>
            <ac:spMk id="8" creationId="{C2041EE9-E64B-4413-8E97-2A9DDAE09A96}"/>
          </ac:spMkLst>
        </pc:spChg>
        <pc:spChg chg="add del">
          <ac:chgData name="shineh96@skku.edu" userId="ee305d48-0e86-4615-9cb7-50a6173f12a9" providerId="ADAL" clId="{30BB2059-2F98-4F36-BD83-5F20AB831E64}" dt="2022-02-10T02:41:32.954" v="664" actId="478"/>
          <ac:spMkLst>
            <pc:docMk/>
            <pc:sldMk cId="106038210" sldId="349"/>
            <ac:spMk id="13" creationId="{86D5F0A6-961F-4E13-9CEB-4B58D2136BB1}"/>
          </ac:spMkLst>
        </pc:spChg>
        <pc:spChg chg="add del">
          <ac:chgData name="shineh96@skku.edu" userId="ee305d48-0e86-4615-9cb7-50a6173f12a9" providerId="ADAL" clId="{30BB2059-2F98-4F36-BD83-5F20AB831E64}" dt="2022-02-10T02:41:32.954" v="664" actId="478"/>
          <ac:spMkLst>
            <pc:docMk/>
            <pc:sldMk cId="106038210" sldId="349"/>
            <ac:spMk id="14" creationId="{117FD1A0-EE43-41F4-A189-8E76ABEFECF1}"/>
          </ac:spMkLst>
        </pc:spChg>
        <pc:spChg chg="add del">
          <ac:chgData name="shineh96@skku.edu" userId="ee305d48-0e86-4615-9cb7-50a6173f12a9" providerId="ADAL" clId="{30BB2059-2F98-4F36-BD83-5F20AB831E64}" dt="2022-02-10T02:41:32.954" v="664" actId="478"/>
          <ac:spMkLst>
            <pc:docMk/>
            <pc:sldMk cId="106038210" sldId="349"/>
            <ac:spMk id="15" creationId="{56804D87-12EF-4C18-AA2D-EE3919754051}"/>
          </ac:spMkLst>
        </pc:spChg>
        <pc:spChg chg="add del">
          <ac:chgData name="shineh96@skku.edu" userId="ee305d48-0e86-4615-9cb7-50a6173f12a9" providerId="ADAL" clId="{30BB2059-2F98-4F36-BD83-5F20AB831E64}" dt="2022-02-10T02:41:32.954" v="664" actId="478"/>
          <ac:spMkLst>
            <pc:docMk/>
            <pc:sldMk cId="106038210" sldId="349"/>
            <ac:spMk id="16" creationId="{278A00CE-9A8C-4454-BDFD-DCE1DB5EE981}"/>
          </ac:spMkLst>
        </pc:spChg>
        <pc:spChg chg="add del mod">
          <ac:chgData name="shineh96@skku.edu" userId="ee305d48-0e86-4615-9cb7-50a6173f12a9" providerId="ADAL" clId="{30BB2059-2F98-4F36-BD83-5F20AB831E64}" dt="2022-02-10T04:36:42.419" v="2148" actId="21"/>
          <ac:spMkLst>
            <pc:docMk/>
            <pc:sldMk cId="106038210" sldId="349"/>
            <ac:spMk id="26" creationId="{AA2C4AE6-8C9B-4A05-A406-5796CC138489}"/>
          </ac:spMkLst>
        </pc:spChg>
        <pc:spChg chg="add mod">
          <ac:chgData name="shineh96@skku.edu" userId="ee305d48-0e86-4615-9cb7-50a6173f12a9" providerId="ADAL" clId="{30BB2059-2F98-4F36-BD83-5F20AB831E64}" dt="2022-02-10T03:03:01.011" v="1242" actId="20577"/>
          <ac:spMkLst>
            <pc:docMk/>
            <pc:sldMk cId="106038210" sldId="349"/>
            <ac:spMk id="28" creationId="{13CFF54E-FDA1-4493-B93B-DEA478D29B3D}"/>
          </ac:spMkLst>
        </pc:spChg>
        <pc:spChg chg="add del">
          <ac:chgData name="shineh96@skku.edu" userId="ee305d48-0e86-4615-9cb7-50a6173f12a9" providerId="ADAL" clId="{30BB2059-2F98-4F36-BD83-5F20AB831E64}" dt="2022-02-10T02:41:32.954" v="664" actId="478"/>
          <ac:spMkLst>
            <pc:docMk/>
            <pc:sldMk cId="106038210" sldId="349"/>
            <ac:spMk id="31" creationId="{8A67D214-3E0A-4420-AE05-14D40185EC5C}"/>
          </ac:spMkLst>
        </pc:spChg>
        <pc:spChg chg="add del">
          <ac:chgData name="shineh96@skku.edu" userId="ee305d48-0e86-4615-9cb7-50a6173f12a9" providerId="ADAL" clId="{30BB2059-2F98-4F36-BD83-5F20AB831E64}" dt="2022-02-10T02:41:32.954" v="664" actId="478"/>
          <ac:spMkLst>
            <pc:docMk/>
            <pc:sldMk cId="106038210" sldId="349"/>
            <ac:spMk id="32" creationId="{1A9CFF7E-7F20-42D0-A1B3-49CE19B7606D}"/>
          </ac:spMkLst>
        </pc:spChg>
        <pc:spChg chg="add mod">
          <ac:chgData name="shineh96@skku.edu" userId="ee305d48-0e86-4615-9cb7-50a6173f12a9" providerId="ADAL" clId="{30BB2059-2F98-4F36-BD83-5F20AB831E64}" dt="2022-02-10T03:03:04.747" v="1245" actId="20577"/>
          <ac:spMkLst>
            <pc:docMk/>
            <pc:sldMk cId="106038210" sldId="349"/>
            <ac:spMk id="34" creationId="{9BBD073D-A010-425E-B5B5-2B446B0A259C}"/>
          </ac:spMkLst>
        </pc:spChg>
        <pc:spChg chg="add mod">
          <ac:chgData name="shineh96@skku.edu" userId="ee305d48-0e86-4615-9cb7-50a6173f12a9" providerId="ADAL" clId="{30BB2059-2F98-4F36-BD83-5F20AB831E64}" dt="2022-02-10T03:00:09.453" v="922" actId="14100"/>
          <ac:spMkLst>
            <pc:docMk/>
            <pc:sldMk cId="106038210" sldId="349"/>
            <ac:spMk id="37" creationId="{A8F3B7AF-AF76-464B-B71B-C0675E80B1C8}"/>
          </ac:spMkLst>
        </pc:spChg>
        <pc:spChg chg="add mod">
          <ac:chgData name="shineh96@skku.edu" userId="ee305d48-0e86-4615-9cb7-50a6173f12a9" providerId="ADAL" clId="{30BB2059-2F98-4F36-BD83-5F20AB831E64}" dt="2022-02-10T03:06:17.786" v="1324" actId="1035"/>
          <ac:spMkLst>
            <pc:docMk/>
            <pc:sldMk cId="106038210" sldId="349"/>
            <ac:spMk id="38" creationId="{5F2CF52B-EFAA-4508-92E2-4A0070479AFC}"/>
          </ac:spMkLst>
        </pc:spChg>
        <pc:spChg chg="add del">
          <ac:chgData name="shineh96@skku.edu" userId="ee305d48-0e86-4615-9cb7-50a6173f12a9" providerId="ADAL" clId="{30BB2059-2F98-4F36-BD83-5F20AB831E64}" dt="2022-02-10T02:41:32.954" v="664" actId="478"/>
          <ac:spMkLst>
            <pc:docMk/>
            <pc:sldMk cId="106038210" sldId="349"/>
            <ac:spMk id="39" creationId="{86F06478-A331-4F2D-ACBD-93BD4FC874C2}"/>
          </ac:spMkLst>
        </pc:spChg>
        <pc:spChg chg="del mod">
          <ac:chgData name="shineh96@skku.edu" userId="ee305d48-0e86-4615-9cb7-50a6173f12a9" providerId="ADAL" clId="{30BB2059-2F98-4F36-BD83-5F20AB831E64}" dt="2022-02-10T02:41:26.346" v="659" actId="478"/>
          <ac:spMkLst>
            <pc:docMk/>
            <pc:sldMk cId="106038210" sldId="349"/>
            <ac:spMk id="40" creationId="{D52C8935-3A8C-46CC-A0A8-51086B5DE925}"/>
          </ac:spMkLst>
        </pc:spChg>
        <pc:spChg chg="del">
          <ac:chgData name="shineh96@skku.edu" userId="ee305d48-0e86-4615-9cb7-50a6173f12a9" providerId="ADAL" clId="{30BB2059-2F98-4F36-BD83-5F20AB831E64}" dt="2022-02-10T02:41:27.626" v="661" actId="478"/>
          <ac:spMkLst>
            <pc:docMk/>
            <pc:sldMk cId="106038210" sldId="349"/>
            <ac:spMk id="41" creationId="{76622C9A-005A-46A1-9D4F-88549CD927A7}"/>
          </ac:spMkLst>
        </pc:spChg>
        <pc:spChg chg="add mod">
          <ac:chgData name="shineh96@skku.edu" userId="ee305d48-0e86-4615-9cb7-50a6173f12a9" providerId="ADAL" clId="{30BB2059-2F98-4F36-BD83-5F20AB831E64}" dt="2022-02-10T03:06:29.034" v="1328" actId="14100"/>
          <ac:spMkLst>
            <pc:docMk/>
            <pc:sldMk cId="106038210" sldId="349"/>
            <ac:spMk id="42" creationId="{D2FDD0B8-1ECF-4F4F-88F8-B5C1BC77C312}"/>
          </ac:spMkLst>
        </pc:spChg>
        <pc:spChg chg="add mod">
          <ac:chgData name="shineh96@skku.edu" userId="ee305d48-0e86-4615-9cb7-50a6173f12a9" providerId="ADAL" clId="{30BB2059-2F98-4F36-BD83-5F20AB831E64}" dt="2022-02-10T03:06:33.291" v="1330" actId="1076"/>
          <ac:spMkLst>
            <pc:docMk/>
            <pc:sldMk cId="106038210" sldId="349"/>
            <ac:spMk id="43" creationId="{166C3440-1C19-4E07-93C5-C8E366C6D05C}"/>
          </ac:spMkLst>
        </pc:spChg>
        <pc:picChg chg="del">
          <ac:chgData name="shineh96@skku.edu" userId="ee305d48-0e86-4615-9cb7-50a6173f12a9" providerId="ADAL" clId="{30BB2059-2F98-4F36-BD83-5F20AB831E64}" dt="2022-02-10T02:41:26.650" v="660" actId="478"/>
          <ac:picMkLst>
            <pc:docMk/>
            <pc:sldMk cId="106038210" sldId="349"/>
            <ac:picMk id="7" creationId="{C242B6F0-CAB6-4DB9-9C18-8175B3CAA7CA}"/>
          </ac:picMkLst>
        </pc:picChg>
        <pc:picChg chg="add del mod">
          <ac:chgData name="shineh96@skku.edu" userId="ee305d48-0e86-4615-9cb7-50a6173f12a9" providerId="ADAL" clId="{30BB2059-2F98-4F36-BD83-5F20AB831E64}" dt="2022-02-10T02:58:03.835" v="859" actId="478"/>
          <ac:picMkLst>
            <pc:docMk/>
            <pc:sldMk cId="106038210" sldId="349"/>
            <ac:picMk id="9" creationId="{7030796E-C7FA-4CCB-9C1A-6358DC5DC91F}"/>
          </ac:picMkLst>
        </pc:picChg>
        <pc:picChg chg="add del">
          <ac:chgData name="shineh96@skku.edu" userId="ee305d48-0e86-4615-9cb7-50a6173f12a9" providerId="ADAL" clId="{30BB2059-2F98-4F36-BD83-5F20AB831E64}" dt="2022-02-10T02:52:36.435" v="750" actId="22"/>
          <ac:picMkLst>
            <pc:docMk/>
            <pc:sldMk cId="106038210" sldId="349"/>
            <ac:picMk id="12" creationId="{8C0B9906-71F1-4B16-8AF3-21421EBD6A25}"/>
          </ac:picMkLst>
        </pc:picChg>
        <pc:picChg chg="add del mod">
          <ac:chgData name="shineh96@skku.edu" userId="ee305d48-0e86-4615-9cb7-50a6173f12a9" providerId="ADAL" clId="{30BB2059-2F98-4F36-BD83-5F20AB831E64}" dt="2022-02-10T02:58:12.034" v="866" actId="478"/>
          <ac:picMkLst>
            <pc:docMk/>
            <pc:sldMk cId="106038210" sldId="349"/>
            <ac:picMk id="19" creationId="{D097E1DC-046C-40DA-8C7A-985074C39E3C}"/>
          </ac:picMkLst>
        </pc:picChg>
        <pc:picChg chg="add mod">
          <ac:chgData name="shineh96@skku.edu" userId="ee305d48-0e86-4615-9cb7-50a6173f12a9" providerId="ADAL" clId="{30BB2059-2F98-4F36-BD83-5F20AB831E64}" dt="2022-02-10T02:59:23.990" v="912" actId="1076"/>
          <ac:picMkLst>
            <pc:docMk/>
            <pc:sldMk cId="106038210" sldId="349"/>
            <ac:picMk id="23" creationId="{BB766F67-CBAD-428F-BEFE-48A243E40FA2}"/>
          </ac:picMkLst>
        </pc:picChg>
        <pc:picChg chg="add mod">
          <ac:chgData name="shineh96@skku.edu" userId="ee305d48-0e86-4615-9cb7-50a6173f12a9" providerId="ADAL" clId="{30BB2059-2F98-4F36-BD83-5F20AB831E64}" dt="2022-02-10T03:06:13.573" v="1322" actId="1076"/>
          <ac:picMkLst>
            <pc:docMk/>
            <pc:sldMk cId="106038210" sldId="349"/>
            <ac:picMk id="25" creationId="{0A0DA1E6-A64D-4812-A132-3E56C5D537E0}"/>
          </ac:picMkLst>
        </pc:picChg>
        <pc:picChg chg="del">
          <ac:chgData name="shineh96@skku.edu" userId="ee305d48-0e86-4615-9cb7-50a6173f12a9" providerId="ADAL" clId="{30BB2059-2F98-4F36-BD83-5F20AB831E64}" dt="2022-02-10T02:41:24.026" v="657" actId="478"/>
          <ac:picMkLst>
            <pc:docMk/>
            <pc:sldMk cId="106038210" sldId="349"/>
            <ac:picMk id="1026" creationId="{45112357-3D22-4AE6-9DBB-7498B09E1998}"/>
          </ac:picMkLst>
        </pc:picChg>
        <pc:cxnChg chg="add del mod">
          <ac:chgData name="shineh96@skku.edu" userId="ee305d48-0e86-4615-9cb7-50a6173f12a9" providerId="ADAL" clId="{30BB2059-2F98-4F36-BD83-5F20AB831E64}" dt="2022-02-10T02:41:32.954" v="664" actId="478"/>
          <ac:cxnSpMkLst>
            <pc:docMk/>
            <pc:sldMk cId="106038210" sldId="349"/>
            <ac:cxnSpMk id="11" creationId="{C750B424-C60C-4FFF-BC8B-0D8C6AC6DC56}"/>
          </ac:cxnSpMkLst>
        </pc:cxnChg>
        <pc:cxnChg chg="add del mod">
          <ac:chgData name="shineh96@skku.edu" userId="ee305d48-0e86-4615-9cb7-50a6173f12a9" providerId="ADAL" clId="{30BB2059-2F98-4F36-BD83-5F20AB831E64}" dt="2022-02-10T02:41:32.954" v="664" actId="478"/>
          <ac:cxnSpMkLst>
            <pc:docMk/>
            <pc:sldMk cId="106038210" sldId="349"/>
            <ac:cxnSpMk id="18" creationId="{04D43C06-46F9-42BB-9024-7233BEC57397}"/>
          </ac:cxnSpMkLst>
        </pc:cxnChg>
        <pc:cxnChg chg="add del mod">
          <ac:chgData name="shineh96@skku.edu" userId="ee305d48-0e86-4615-9cb7-50a6173f12a9" providerId="ADAL" clId="{30BB2059-2F98-4F36-BD83-5F20AB831E64}" dt="2022-02-10T02:41:32.954" v="664" actId="478"/>
          <ac:cxnSpMkLst>
            <pc:docMk/>
            <pc:sldMk cId="106038210" sldId="349"/>
            <ac:cxnSpMk id="20" creationId="{210F4990-7001-4888-8961-038FF326A616}"/>
          </ac:cxnSpMkLst>
        </pc:cxnChg>
        <pc:cxnChg chg="add del mod">
          <ac:chgData name="shineh96@skku.edu" userId="ee305d48-0e86-4615-9cb7-50a6173f12a9" providerId="ADAL" clId="{30BB2059-2F98-4F36-BD83-5F20AB831E64}" dt="2022-02-10T02:41:32.954" v="664" actId="478"/>
          <ac:cxnSpMkLst>
            <pc:docMk/>
            <pc:sldMk cId="106038210" sldId="349"/>
            <ac:cxnSpMk id="22" creationId="{0548B011-31CB-4922-99A7-8D49783A6B8D}"/>
          </ac:cxnSpMkLst>
        </pc:cxnChg>
        <pc:cxnChg chg="add del mod">
          <ac:chgData name="shineh96@skku.edu" userId="ee305d48-0e86-4615-9cb7-50a6173f12a9" providerId="ADAL" clId="{30BB2059-2F98-4F36-BD83-5F20AB831E64}" dt="2022-02-10T02:41:32.954" v="664" actId="478"/>
          <ac:cxnSpMkLst>
            <pc:docMk/>
            <pc:sldMk cId="106038210" sldId="349"/>
            <ac:cxnSpMk id="33" creationId="{B8CEFA80-1B67-408B-BE0A-5E02F0A8A166}"/>
          </ac:cxnSpMkLst>
        </pc:cxnChg>
        <pc:cxnChg chg="add del mod">
          <ac:chgData name="shineh96@skku.edu" userId="ee305d48-0e86-4615-9cb7-50a6173f12a9" providerId="ADAL" clId="{30BB2059-2F98-4F36-BD83-5F20AB831E64}" dt="2022-02-10T02:41:32.954" v="664" actId="478"/>
          <ac:cxnSpMkLst>
            <pc:docMk/>
            <pc:sldMk cId="106038210" sldId="349"/>
            <ac:cxnSpMk id="35" creationId="{538DF3AA-D339-4723-9A7C-9175C32066AF}"/>
          </ac:cxnSpMkLst>
        </pc:cxnChg>
      </pc:sldChg>
      <pc:sldChg chg="modSp modAnim">
        <pc:chgData name="shineh96@skku.edu" userId="ee305d48-0e86-4615-9cb7-50a6173f12a9" providerId="ADAL" clId="{30BB2059-2F98-4F36-BD83-5F20AB831E64}" dt="2022-02-10T07:25:54.301" v="7624"/>
        <pc:sldMkLst>
          <pc:docMk/>
          <pc:sldMk cId="58980811" sldId="362"/>
        </pc:sldMkLst>
        <pc:spChg chg="mod">
          <ac:chgData name="shineh96@skku.edu" userId="ee305d48-0e86-4615-9cb7-50a6173f12a9" providerId="ADAL" clId="{30BB2059-2F98-4F36-BD83-5F20AB831E64}" dt="2022-02-10T07:12:23.116" v="7411" actId="20577"/>
          <ac:spMkLst>
            <pc:docMk/>
            <pc:sldMk cId="58980811" sldId="362"/>
            <ac:spMk id="11" creationId="{A0E9A204-69BC-43EC-9C88-E18E893B1FCB}"/>
          </ac:spMkLst>
        </pc:spChg>
        <pc:spChg chg="mod">
          <ac:chgData name="shineh96@skku.edu" userId="ee305d48-0e86-4615-9cb7-50a6173f12a9" providerId="ADAL" clId="{30BB2059-2F98-4F36-BD83-5F20AB831E64}" dt="2022-02-10T07:25:54.301" v="7624"/>
          <ac:spMkLst>
            <pc:docMk/>
            <pc:sldMk cId="58980811" sldId="362"/>
            <ac:spMk id="13" creationId="{F6986397-37EB-4E0B-9C84-C41DBBE9C5BA}"/>
          </ac:spMkLst>
        </pc:spChg>
      </pc:sldChg>
      <pc:sldChg chg="del">
        <pc:chgData name="shineh96@skku.edu" userId="ee305d48-0e86-4615-9cb7-50a6173f12a9" providerId="ADAL" clId="{30BB2059-2F98-4F36-BD83-5F20AB831E64}" dt="2022-02-10T05:23:41.524" v="3806" actId="47"/>
        <pc:sldMkLst>
          <pc:docMk/>
          <pc:sldMk cId="1767515681" sldId="363"/>
        </pc:sldMkLst>
      </pc:sldChg>
      <pc:sldChg chg="addSp delSp modSp add del mod">
        <pc:chgData name="shineh96@skku.edu" userId="ee305d48-0e86-4615-9cb7-50a6173f12a9" providerId="ADAL" clId="{30BB2059-2F98-4F36-BD83-5F20AB831E64}" dt="2022-02-10T07:09:43.327" v="7047" actId="14100"/>
        <pc:sldMkLst>
          <pc:docMk/>
          <pc:sldMk cId="359834427" sldId="370"/>
        </pc:sldMkLst>
        <pc:spChg chg="add mod">
          <ac:chgData name="shineh96@skku.edu" userId="ee305d48-0e86-4615-9cb7-50a6173f12a9" providerId="ADAL" clId="{30BB2059-2F98-4F36-BD83-5F20AB831E64}" dt="2022-02-10T07:09:43.327" v="7047" actId="14100"/>
          <ac:spMkLst>
            <pc:docMk/>
            <pc:sldMk cId="359834427" sldId="370"/>
            <ac:spMk id="7" creationId="{0A868C00-268F-4106-B8C0-135B794AA4D4}"/>
          </ac:spMkLst>
        </pc:spChg>
        <pc:spChg chg="del mod">
          <ac:chgData name="shineh96@skku.edu" userId="ee305d48-0e86-4615-9cb7-50a6173f12a9" providerId="ADAL" clId="{30BB2059-2F98-4F36-BD83-5F20AB831E64}" dt="2022-02-10T06:55:08.204" v="5988" actId="478"/>
          <ac:spMkLst>
            <pc:docMk/>
            <pc:sldMk cId="359834427" sldId="370"/>
            <ac:spMk id="17" creationId="{8BBFD0C4-3D47-4C24-BFE6-8B2660D70519}"/>
          </ac:spMkLst>
        </pc:spChg>
        <pc:picChg chg="add mod">
          <ac:chgData name="shineh96@skku.edu" userId="ee305d48-0e86-4615-9cb7-50a6173f12a9" providerId="ADAL" clId="{30BB2059-2F98-4F36-BD83-5F20AB831E64}" dt="2022-02-10T06:55:55.206" v="5994" actId="1076"/>
          <ac:picMkLst>
            <pc:docMk/>
            <pc:sldMk cId="359834427" sldId="370"/>
            <ac:picMk id="4" creationId="{68EEE5C2-F8C7-4847-B23F-4EDFFB3E5DC4}"/>
          </ac:picMkLst>
        </pc:picChg>
        <pc:picChg chg="del">
          <ac:chgData name="shineh96@skku.edu" userId="ee305d48-0e86-4615-9cb7-50a6173f12a9" providerId="ADAL" clId="{30BB2059-2F98-4F36-BD83-5F20AB831E64}" dt="2022-02-10T06:55:07.148" v="5986" actId="478"/>
          <ac:picMkLst>
            <pc:docMk/>
            <pc:sldMk cId="359834427" sldId="370"/>
            <ac:picMk id="11" creationId="{1481B082-0AD6-4499-8F04-7DC9778194D2}"/>
          </ac:picMkLst>
        </pc:picChg>
        <pc:picChg chg="del">
          <ac:chgData name="shineh96@skku.edu" userId="ee305d48-0e86-4615-9cb7-50a6173f12a9" providerId="ADAL" clId="{30BB2059-2F98-4F36-BD83-5F20AB831E64}" dt="2022-02-10T06:55:07.148" v="5986" actId="478"/>
          <ac:picMkLst>
            <pc:docMk/>
            <pc:sldMk cId="359834427" sldId="370"/>
            <ac:picMk id="14" creationId="{DFB30567-3D54-4085-B0E4-BE71AB382A3C}"/>
          </ac:picMkLst>
        </pc:picChg>
        <pc:picChg chg="del">
          <ac:chgData name="shineh96@skku.edu" userId="ee305d48-0e86-4615-9cb7-50a6173f12a9" providerId="ADAL" clId="{30BB2059-2F98-4F36-BD83-5F20AB831E64}" dt="2022-02-10T06:55:07.148" v="5986" actId="478"/>
          <ac:picMkLst>
            <pc:docMk/>
            <pc:sldMk cId="359834427" sldId="370"/>
            <ac:picMk id="16" creationId="{2464CC4B-EE32-47CC-BF58-DBB57ECD37DD}"/>
          </ac:picMkLst>
        </pc:picChg>
      </pc:sldChg>
      <pc:sldChg chg="addSp delSp modSp mod ord delAnim">
        <pc:chgData name="shineh96@skku.edu" userId="ee305d48-0e86-4615-9cb7-50a6173f12a9" providerId="ADAL" clId="{30BB2059-2F98-4F36-BD83-5F20AB831E64}" dt="2022-02-10T07:09:30.178" v="7045" actId="1076"/>
        <pc:sldMkLst>
          <pc:docMk/>
          <pc:sldMk cId="1219317852" sldId="371"/>
        </pc:sldMkLst>
        <pc:spChg chg="add mod">
          <ac:chgData name="shineh96@skku.edu" userId="ee305d48-0e86-4615-9cb7-50a6173f12a9" providerId="ADAL" clId="{30BB2059-2F98-4F36-BD83-5F20AB831E64}" dt="2022-02-10T07:06:29.397" v="6758" actId="1076"/>
          <ac:spMkLst>
            <pc:docMk/>
            <pc:sldMk cId="1219317852" sldId="371"/>
            <ac:spMk id="12" creationId="{848A742D-93EC-4554-A9FF-87C165B8493E}"/>
          </ac:spMkLst>
        </pc:spChg>
        <pc:spChg chg="del">
          <ac:chgData name="shineh96@skku.edu" userId="ee305d48-0e86-4615-9cb7-50a6173f12a9" providerId="ADAL" clId="{30BB2059-2F98-4F36-BD83-5F20AB831E64}" dt="2022-02-10T07:00:13.101" v="6158" actId="478"/>
          <ac:spMkLst>
            <pc:docMk/>
            <pc:sldMk cId="1219317852" sldId="371"/>
            <ac:spMk id="15" creationId="{75384D43-4C37-4EF7-A73F-9EED74A6F945}"/>
          </ac:spMkLst>
        </pc:spChg>
        <pc:spChg chg="add mod">
          <ac:chgData name="shineh96@skku.edu" userId="ee305d48-0e86-4615-9cb7-50a6173f12a9" providerId="ADAL" clId="{30BB2059-2F98-4F36-BD83-5F20AB831E64}" dt="2022-02-10T07:09:30.178" v="7045" actId="1076"/>
          <ac:spMkLst>
            <pc:docMk/>
            <pc:sldMk cId="1219317852" sldId="371"/>
            <ac:spMk id="16" creationId="{1BECAE24-D385-49BE-8750-2072014EA5C2}"/>
          </ac:spMkLst>
        </pc:spChg>
        <pc:spChg chg="add del mod">
          <ac:chgData name="shineh96@skku.edu" userId="ee305d48-0e86-4615-9cb7-50a6173f12a9" providerId="ADAL" clId="{30BB2059-2F98-4F36-BD83-5F20AB831E64}" dt="2022-02-10T07:07:28.100" v="6800" actId="478"/>
          <ac:spMkLst>
            <pc:docMk/>
            <pc:sldMk cId="1219317852" sldId="371"/>
            <ac:spMk id="17" creationId="{AD843CEE-88B5-487B-8DBD-41CDC1446476}"/>
          </ac:spMkLst>
        </pc:spChg>
        <pc:spChg chg="add mod">
          <ac:chgData name="shineh96@skku.edu" userId="ee305d48-0e86-4615-9cb7-50a6173f12a9" providerId="ADAL" clId="{30BB2059-2F98-4F36-BD83-5F20AB831E64}" dt="2022-02-10T07:09:23.565" v="7043" actId="1076"/>
          <ac:spMkLst>
            <pc:docMk/>
            <pc:sldMk cId="1219317852" sldId="371"/>
            <ac:spMk id="19" creationId="{63BC308A-10E7-4E24-93EA-AE99BA3F1FEB}"/>
          </ac:spMkLst>
        </pc:spChg>
        <pc:picChg chg="del">
          <ac:chgData name="shineh96@skku.edu" userId="ee305d48-0e86-4615-9cb7-50a6173f12a9" providerId="ADAL" clId="{30BB2059-2F98-4F36-BD83-5F20AB831E64}" dt="2022-02-10T06:59:23.156" v="6154" actId="478"/>
          <ac:picMkLst>
            <pc:docMk/>
            <pc:sldMk cId="1219317852" sldId="371"/>
            <ac:picMk id="4" creationId="{E4FA4B1D-267E-42F6-8C89-9F8A3C0BEC64}"/>
          </ac:picMkLst>
        </pc:picChg>
        <pc:picChg chg="add mod">
          <ac:chgData name="shineh96@skku.edu" userId="ee305d48-0e86-4615-9cb7-50a6173f12a9" providerId="ADAL" clId="{30BB2059-2F98-4F36-BD83-5F20AB831E64}" dt="2022-02-10T07:01:04.926" v="6171" actId="1076"/>
          <ac:picMkLst>
            <pc:docMk/>
            <pc:sldMk cId="1219317852" sldId="371"/>
            <ac:picMk id="7" creationId="{9E290D4A-2E01-462B-8FB2-9C473E3CD938}"/>
          </ac:picMkLst>
        </pc:picChg>
        <pc:picChg chg="del">
          <ac:chgData name="shineh96@skku.edu" userId="ee305d48-0e86-4615-9cb7-50a6173f12a9" providerId="ADAL" clId="{30BB2059-2F98-4F36-BD83-5F20AB831E64}" dt="2022-02-10T07:00:15.243" v="6161" actId="478"/>
          <ac:picMkLst>
            <pc:docMk/>
            <pc:sldMk cId="1219317852" sldId="371"/>
            <ac:picMk id="8" creationId="{8DC6649F-F687-4F3D-AA86-74E2D594277B}"/>
          </ac:picMkLst>
        </pc:picChg>
        <pc:picChg chg="del">
          <ac:chgData name="shineh96@skku.edu" userId="ee305d48-0e86-4615-9cb7-50a6173f12a9" providerId="ADAL" clId="{30BB2059-2F98-4F36-BD83-5F20AB831E64}" dt="2022-02-10T07:00:13.836" v="6159" actId="478"/>
          <ac:picMkLst>
            <pc:docMk/>
            <pc:sldMk cId="1219317852" sldId="371"/>
            <ac:picMk id="10" creationId="{BD1DFDF8-B9E1-4E3F-8445-8F95015F051F}"/>
          </ac:picMkLst>
        </pc:picChg>
        <pc:picChg chg="add mod">
          <ac:chgData name="shineh96@skku.edu" userId="ee305d48-0e86-4615-9cb7-50a6173f12a9" providerId="ADAL" clId="{30BB2059-2F98-4F36-BD83-5F20AB831E64}" dt="2022-02-10T07:09:21.990" v="7042" actId="1076"/>
          <ac:picMkLst>
            <pc:docMk/>
            <pc:sldMk cId="1219317852" sldId="371"/>
            <ac:picMk id="11" creationId="{D0F1E897-0938-41EA-AE94-67A4A86BEC32}"/>
          </ac:picMkLst>
        </pc:picChg>
        <pc:picChg chg="del">
          <ac:chgData name="shineh96@skku.edu" userId="ee305d48-0e86-4615-9cb7-50a6173f12a9" providerId="ADAL" clId="{30BB2059-2F98-4F36-BD83-5F20AB831E64}" dt="2022-02-10T07:00:14.764" v="6160" actId="478"/>
          <ac:picMkLst>
            <pc:docMk/>
            <pc:sldMk cId="1219317852" sldId="371"/>
            <ac:picMk id="18" creationId="{89729A61-6717-4C00-B3F0-7333A4FD169F}"/>
          </ac:picMkLst>
        </pc:picChg>
      </pc:sldChg>
      <pc:sldChg chg="del">
        <pc:chgData name="shineh96@skku.edu" userId="ee305d48-0e86-4615-9cb7-50a6173f12a9" providerId="ADAL" clId="{30BB2059-2F98-4F36-BD83-5F20AB831E64}" dt="2022-02-10T05:23:52.455" v="3811" actId="47"/>
        <pc:sldMkLst>
          <pc:docMk/>
          <pc:sldMk cId="539314438" sldId="372"/>
        </pc:sldMkLst>
      </pc:sldChg>
      <pc:sldChg chg="del">
        <pc:chgData name="shineh96@skku.edu" userId="ee305d48-0e86-4615-9cb7-50a6173f12a9" providerId="ADAL" clId="{30BB2059-2F98-4F36-BD83-5F20AB831E64}" dt="2022-02-10T05:23:51.492" v="3810" actId="47"/>
        <pc:sldMkLst>
          <pc:docMk/>
          <pc:sldMk cId="1106269559" sldId="373"/>
        </pc:sldMkLst>
      </pc:sldChg>
      <pc:sldChg chg="modSp mod">
        <pc:chgData name="shineh96@skku.edu" userId="ee305d48-0e86-4615-9cb7-50a6173f12a9" providerId="ADAL" clId="{30BB2059-2F98-4F36-BD83-5F20AB831E64}" dt="2022-02-10T02:18:13.738" v="211" actId="14100"/>
        <pc:sldMkLst>
          <pc:docMk/>
          <pc:sldMk cId="3483579164" sldId="374"/>
        </pc:sldMkLst>
        <pc:spChg chg="mod">
          <ac:chgData name="shineh96@skku.edu" userId="ee305d48-0e86-4615-9cb7-50a6173f12a9" providerId="ADAL" clId="{30BB2059-2F98-4F36-BD83-5F20AB831E64}" dt="2022-02-10T02:18:13.738" v="211" actId="14100"/>
          <ac:spMkLst>
            <pc:docMk/>
            <pc:sldMk cId="3483579164" sldId="374"/>
            <ac:spMk id="2" creationId="{A3751BC4-6741-7845-BBD6-E1DE85D2AA06}"/>
          </ac:spMkLst>
        </pc:spChg>
        <pc:spChg chg="mod">
          <ac:chgData name="shineh96@skku.edu" userId="ee305d48-0e86-4615-9cb7-50a6173f12a9" providerId="ADAL" clId="{30BB2059-2F98-4F36-BD83-5F20AB831E64}" dt="2022-02-10T02:17:19.844" v="190" actId="1076"/>
          <ac:spMkLst>
            <pc:docMk/>
            <pc:sldMk cId="3483579164" sldId="374"/>
            <ac:spMk id="3" creationId="{C7453DC5-EB70-D144-BA70-28BE5997C462}"/>
          </ac:spMkLst>
        </pc:spChg>
      </pc:sldChg>
      <pc:sldChg chg="del">
        <pc:chgData name="shineh96@skku.edu" userId="ee305d48-0e86-4615-9cb7-50a6173f12a9" providerId="ADAL" clId="{30BB2059-2F98-4F36-BD83-5F20AB831E64}" dt="2022-02-10T05:12:39.980" v="3463" actId="47"/>
        <pc:sldMkLst>
          <pc:docMk/>
          <pc:sldMk cId="180433720" sldId="376"/>
        </pc:sldMkLst>
      </pc:sldChg>
      <pc:sldChg chg="addSp delSp modSp mod delAnim modAnim">
        <pc:chgData name="shineh96@skku.edu" userId="ee305d48-0e86-4615-9cb7-50a6173f12a9" providerId="ADAL" clId="{30BB2059-2F98-4F36-BD83-5F20AB831E64}" dt="2022-02-10T07:35:51.902" v="7632" actId="1076"/>
        <pc:sldMkLst>
          <pc:docMk/>
          <pc:sldMk cId="2463248017" sldId="377"/>
        </pc:sldMkLst>
        <pc:spChg chg="mod">
          <ac:chgData name="shineh96@skku.edu" userId="ee305d48-0e86-4615-9cb7-50a6173f12a9" providerId="ADAL" clId="{30BB2059-2F98-4F36-BD83-5F20AB831E64}" dt="2022-02-10T05:13:06.066" v="3484"/>
          <ac:spMkLst>
            <pc:docMk/>
            <pc:sldMk cId="2463248017" sldId="377"/>
            <ac:spMk id="6" creationId="{DA4E029D-C5C0-47C4-AA1E-D82D90EC9039}"/>
          </ac:spMkLst>
        </pc:spChg>
        <pc:spChg chg="del">
          <ac:chgData name="shineh96@skku.edu" userId="ee305d48-0e86-4615-9cb7-50a6173f12a9" providerId="ADAL" clId="{30BB2059-2F98-4F36-BD83-5F20AB831E64}" dt="2022-02-10T05:12:59.995" v="3481" actId="478"/>
          <ac:spMkLst>
            <pc:docMk/>
            <pc:sldMk cId="2463248017" sldId="377"/>
            <ac:spMk id="12" creationId="{FDA16D84-9FF6-4D81-B31C-60BC23F1778B}"/>
          </ac:spMkLst>
        </pc:spChg>
        <pc:spChg chg="del">
          <ac:chgData name="shineh96@skku.edu" userId="ee305d48-0e86-4615-9cb7-50a6173f12a9" providerId="ADAL" clId="{30BB2059-2F98-4F36-BD83-5F20AB831E64}" dt="2022-02-10T05:12:59.995" v="3481" actId="478"/>
          <ac:spMkLst>
            <pc:docMk/>
            <pc:sldMk cId="2463248017" sldId="377"/>
            <ac:spMk id="13" creationId="{5F0351A7-ED9E-4973-ABD2-A9F2C5B52317}"/>
          </ac:spMkLst>
        </pc:spChg>
        <pc:spChg chg="add mod">
          <ac:chgData name="shineh96@skku.edu" userId="ee305d48-0e86-4615-9cb7-50a6173f12a9" providerId="ADAL" clId="{30BB2059-2F98-4F36-BD83-5F20AB831E64}" dt="2022-02-10T05:30:51.140" v="3857" actId="1076"/>
          <ac:spMkLst>
            <pc:docMk/>
            <pc:sldMk cId="2463248017" sldId="377"/>
            <ac:spMk id="14" creationId="{F956A165-44BE-48F1-BEA2-FAE495D9F02D}"/>
          </ac:spMkLst>
        </pc:spChg>
        <pc:spChg chg="add mod">
          <ac:chgData name="shineh96@skku.edu" userId="ee305d48-0e86-4615-9cb7-50a6173f12a9" providerId="ADAL" clId="{30BB2059-2F98-4F36-BD83-5F20AB831E64}" dt="2022-02-10T05:30:50.821" v="3856" actId="1076"/>
          <ac:spMkLst>
            <pc:docMk/>
            <pc:sldMk cId="2463248017" sldId="377"/>
            <ac:spMk id="15" creationId="{41972269-3C98-46BD-8D33-DFA7A8D1F792}"/>
          </ac:spMkLst>
        </pc:spChg>
        <pc:spChg chg="add mod">
          <ac:chgData name="shineh96@skku.edu" userId="ee305d48-0e86-4615-9cb7-50a6173f12a9" providerId="ADAL" clId="{30BB2059-2F98-4F36-BD83-5F20AB831E64}" dt="2022-02-10T07:35:51.902" v="7632" actId="1076"/>
          <ac:spMkLst>
            <pc:docMk/>
            <pc:sldMk cId="2463248017" sldId="377"/>
            <ac:spMk id="16" creationId="{BCCAB35A-B827-480F-B878-C3060A5191AF}"/>
          </ac:spMkLst>
        </pc:spChg>
        <pc:spChg chg="add mod">
          <ac:chgData name="shineh96@skku.edu" userId="ee305d48-0e86-4615-9cb7-50a6173f12a9" providerId="ADAL" clId="{30BB2059-2F98-4F36-BD83-5F20AB831E64}" dt="2022-02-10T05:30:50.821" v="3856" actId="1076"/>
          <ac:spMkLst>
            <pc:docMk/>
            <pc:sldMk cId="2463248017" sldId="377"/>
            <ac:spMk id="17" creationId="{0344CE82-5CFC-4D29-92A1-9E71C33AC239}"/>
          </ac:spMkLst>
        </pc:spChg>
        <pc:spChg chg="add del mod">
          <ac:chgData name="shineh96@skku.edu" userId="ee305d48-0e86-4615-9cb7-50a6173f12a9" providerId="ADAL" clId="{30BB2059-2F98-4F36-BD83-5F20AB831E64}" dt="2022-02-10T05:18:23.747" v="3519"/>
          <ac:spMkLst>
            <pc:docMk/>
            <pc:sldMk cId="2463248017" sldId="377"/>
            <ac:spMk id="18" creationId="{A84C3219-D992-4BDB-A0F8-892E161B2C53}"/>
          </ac:spMkLst>
        </pc:spChg>
        <pc:spChg chg="del">
          <ac:chgData name="shineh96@skku.edu" userId="ee305d48-0e86-4615-9cb7-50a6173f12a9" providerId="ADAL" clId="{30BB2059-2F98-4F36-BD83-5F20AB831E64}" dt="2022-02-10T05:12:59.995" v="3481" actId="478"/>
          <ac:spMkLst>
            <pc:docMk/>
            <pc:sldMk cId="2463248017" sldId="377"/>
            <ac:spMk id="19" creationId="{1B1FC528-D702-4EA2-9207-EA6A002008A4}"/>
          </ac:spMkLst>
        </pc:spChg>
        <pc:spChg chg="del">
          <ac:chgData name="shineh96@skku.edu" userId="ee305d48-0e86-4615-9cb7-50a6173f12a9" providerId="ADAL" clId="{30BB2059-2F98-4F36-BD83-5F20AB831E64}" dt="2022-02-10T05:12:59.995" v="3481" actId="478"/>
          <ac:spMkLst>
            <pc:docMk/>
            <pc:sldMk cId="2463248017" sldId="377"/>
            <ac:spMk id="20" creationId="{1AB5948B-6FA4-4D8F-BE36-A33DDA94B653}"/>
          </ac:spMkLst>
        </pc:spChg>
        <pc:spChg chg="add mod">
          <ac:chgData name="shineh96@skku.edu" userId="ee305d48-0e86-4615-9cb7-50a6173f12a9" providerId="ADAL" clId="{30BB2059-2F98-4F36-BD83-5F20AB831E64}" dt="2022-02-10T07:35:51.902" v="7632" actId="1076"/>
          <ac:spMkLst>
            <pc:docMk/>
            <pc:sldMk cId="2463248017" sldId="377"/>
            <ac:spMk id="21" creationId="{250BCCB2-C295-47AC-B424-C2DCE73DB6B2}"/>
          </ac:spMkLst>
        </pc:spChg>
        <pc:spChg chg="add mod">
          <ac:chgData name="shineh96@skku.edu" userId="ee305d48-0e86-4615-9cb7-50a6173f12a9" providerId="ADAL" clId="{30BB2059-2F98-4F36-BD83-5F20AB831E64}" dt="2022-02-10T07:35:51.902" v="7632" actId="1076"/>
          <ac:spMkLst>
            <pc:docMk/>
            <pc:sldMk cId="2463248017" sldId="377"/>
            <ac:spMk id="22" creationId="{F1190CE5-9CF6-4D97-8EA1-0C8EF63135C9}"/>
          </ac:spMkLst>
        </pc:spChg>
        <pc:spChg chg="add mod">
          <ac:chgData name="shineh96@skku.edu" userId="ee305d48-0e86-4615-9cb7-50a6173f12a9" providerId="ADAL" clId="{30BB2059-2F98-4F36-BD83-5F20AB831E64}" dt="2022-02-10T07:35:51.902" v="7632" actId="1076"/>
          <ac:spMkLst>
            <pc:docMk/>
            <pc:sldMk cId="2463248017" sldId="377"/>
            <ac:spMk id="23" creationId="{6A2FF177-0831-410C-8EE6-12F25D7719F3}"/>
          </ac:spMkLst>
        </pc:spChg>
        <pc:spChg chg="add mod">
          <ac:chgData name="shineh96@skku.edu" userId="ee305d48-0e86-4615-9cb7-50a6173f12a9" providerId="ADAL" clId="{30BB2059-2F98-4F36-BD83-5F20AB831E64}" dt="2022-02-10T07:35:51.902" v="7632" actId="1076"/>
          <ac:spMkLst>
            <pc:docMk/>
            <pc:sldMk cId="2463248017" sldId="377"/>
            <ac:spMk id="24" creationId="{712BBC67-8014-4299-AB7C-D25300D57B6A}"/>
          </ac:spMkLst>
        </pc:spChg>
        <pc:spChg chg="add mod">
          <ac:chgData name="shineh96@skku.edu" userId="ee305d48-0e86-4615-9cb7-50a6173f12a9" providerId="ADAL" clId="{30BB2059-2F98-4F36-BD83-5F20AB831E64}" dt="2022-02-10T07:35:51.902" v="7632" actId="1076"/>
          <ac:spMkLst>
            <pc:docMk/>
            <pc:sldMk cId="2463248017" sldId="377"/>
            <ac:spMk id="25" creationId="{A48A1260-5197-42EB-B393-CE153E27FC76}"/>
          </ac:spMkLst>
        </pc:spChg>
        <pc:spChg chg="add del">
          <ac:chgData name="shineh96@skku.edu" userId="ee305d48-0e86-4615-9cb7-50a6173f12a9" providerId="ADAL" clId="{30BB2059-2F98-4F36-BD83-5F20AB831E64}" dt="2022-02-10T05:25:57.327" v="3814" actId="22"/>
          <ac:spMkLst>
            <pc:docMk/>
            <pc:sldMk cId="2463248017" sldId="377"/>
            <ac:spMk id="26" creationId="{FF2EF5EB-3A28-4674-91E4-A3C3423685B7}"/>
          </ac:spMkLst>
        </pc:spChg>
        <pc:picChg chg="add del mod">
          <ac:chgData name="shineh96@skku.edu" userId="ee305d48-0e86-4615-9cb7-50a6173f12a9" providerId="ADAL" clId="{30BB2059-2F98-4F36-BD83-5F20AB831E64}" dt="2022-02-10T05:30:54.316" v="3866" actId="478"/>
          <ac:picMkLst>
            <pc:docMk/>
            <pc:sldMk cId="2463248017" sldId="377"/>
            <ac:picMk id="4" creationId="{5A5C26E4-F29B-4F24-90DA-6BD116493C3A}"/>
          </ac:picMkLst>
        </pc:picChg>
        <pc:picChg chg="add del mod ord">
          <ac:chgData name="shineh96@skku.edu" userId="ee305d48-0e86-4615-9cb7-50a6173f12a9" providerId="ADAL" clId="{30BB2059-2F98-4F36-BD83-5F20AB831E64}" dt="2022-02-10T05:30:53.941" v="3865" actId="22"/>
          <ac:picMkLst>
            <pc:docMk/>
            <pc:sldMk cId="2463248017" sldId="377"/>
            <ac:picMk id="9" creationId="{14A8A7EA-C200-4AAC-AE15-BF000DA104F3}"/>
          </ac:picMkLst>
        </pc:picChg>
        <pc:picChg chg="del">
          <ac:chgData name="shineh96@skku.edu" userId="ee305d48-0e86-4615-9cb7-50a6173f12a9" providerId="ADAL" clId="{30BB2059-2F98-4F36-BD83-5F20AB831E64}" dt="2022-02-10T05:12:57.986" v="3480" actId="478"/>
          <ac:picMkLst>
            <pc:docMk/>
            <pc:sldMk cId="2463248017" sldId="377"/>
            <ac:picMk id="10" creationId="{4254E6F4-8502-4509-80AC-DB97E88A5D5C}"/>
          </ac:picMkLst>
        </pc:picChg>
      </pc:sldChg>
      <pc:sldChg chg="del">
        <pc:chgData name="shineh96@skku.edu" userId="ee305d48-0e86-4615-9cb7-50a6173f12a9" providerId="ADAL" clId="{30BB2059-2F98-4F36-BD83-5F20AB831E64}" dt="2022-02-10T05:23:42.595" v="3807" actId="47"/>
        <pc:sldMkLst>
          <pc:docMk/>
          <pc:sldMk cId="1010048197" sldId="378"/>
        </pc:sldMkLst>
      </pc:sldChg>
      <pc:sldChg chg="addSp delSp modSp add mod">
        <pc:chgData name="shineh96@skku.edu" userId="ee305d48-0e86-4615-9cb7-50a6173f12a9" providerId="ADAL" clId="{30BB2059-2F98-4F36-BD83-5F20AB831E64}" dt="2022-02-10T05:10:39.756" v="3462" actId="1076"/>
        <pc:sldMkLst>
          <pc:docMk/>
          <pc:sldMk cId="307846427" sldId="379"/>
        </pc:sldMkLst>
        <pc:spChg chg="del">
          <ac:chgData name="shineh96@skku.edu" userId="ee305d48-0e86-4615-9cb7-50a6173f12a9" providerId="ADAL" clId="{30BB2059-2F98-4F36-BD83-5F20AB831E64}" dt="2022-02-10T03:11:16.028" v="1408" actId="478"/>
          <ac:spMkLst>
            <pc:docMk/>
            <pc:sldMk cId="307846427" sldId="379"/>
            <ac:spMk id="3" creationId="{C93BF402-E3F1-451F-B2F1-2E0287307F03}"/>
          </ac:spMkLst>
        </pc:spChg>
        <pc:spChg chg="del">
          <ac:chgData name="shineh96@skku.edu" userId="ee305d48-0e86-4615-9cb7-50a6173f12a9" providerId="ADAL" clId="{30BB2059-2F98-4F36-BD83-5F20AB831E64}" dt="2022-02-10T03:07:20.501" v="1332" actId="478"/>
          <ac:spMkLst>
            <pc:docMk/>
            <pc:sldMk cId="307846427" sldId="379"/>
            <ac:spMk id="4" creationId="{7BB5AB22-AC00-4BFE-B205-CAA287E32084}"/>
          </ac:spMkLst>
        </pc:spChg>
        <pc:spChg chg="mod">
          <ac:chgData name="shineh96@skku.edu" userId="ee305d48-0e86-4615-9cb7-50a6173f12a9" providerId="ADAL" clId="{30BB2059-2F98-4F36-BD83-5F20AB831E64}" dt="2022-02-10T02:50:04.283" v="743" actId="20577"/>
          <ac:spMkLst>
            <pc:docMk/>
            <pc:sldMk cId="307846427" sldId="379"/>
            <ac:spMk id="6" creationId="{DA4E029D-C5C0-47C4-AA1E-D82D90EC9039}"/>
          </ac:spMkLst>
        </pc:spChg>
        <pc:spChg chg="add del mod">
          <ac:chgData name="shineh96@skku.edu" userId="ee305d48-0e86-4615-9cb7-50a6173f12a9" providerId="ADAL" clId="{30BB2059-2F98-4F36-BD83-5F20AB831E64}" dt="2022-02-10T03:07:22.083" v="1333" actId="478"/>
          <ac:spMkLst>
            <pc:docMk/>
            <pc:sldMk cId="307846427" sldId="379"/>
            <ac:spMk id="7" creationId="{2417BC26-B227-4BC1-A8EC-ABE61E351EEF}"/>
          </ac:spMkLst>
        </pc:spChg>
        <pc:spChg chg="add mod">
          <ac:chgData name="shineh96@skku.edu" userId="ee305d48-0e86-4615-9cb7-50a6173f12a9" providerId="ADAL" clId="{30BB2059-2F98-4F36-BD83-5F20AB831E64}" dt="2022-02-10T03:30:33.471" v="1439" actId="1076"/>
          <ac:spMkLst>
            <pc:docMk/>
            <pc:sldMk cId="307846427" sldId="379"/>
            <ac:spMk id="18" creationId="{6532D83D-AC0C-4D51-A6F1-FC127CF9F2D1}"/>
          </ac:spMkLst>
        </pc:spChg>
        <pc:spChg chg="add mod">
          <ac:chgData name="shineh96@skku.edu" userId="ee305d48-0e86-4615-9cb7-50a6173f12a9" providerId="ADAL" clId="{30BB2059-2F98-4F36-BD83-5F20AB831E64}" dt="2022-02-10T03:30:33.471" v="1439" actId="1076"/>
          <ac:spMkLst>
            <pc:docMk/>
            <pc:sldMk cId="307846427" sldId="379"/>
            <ac:spMk id="19" creationId="{2AB1CA60-B693-48C5-A362-E757937A9ABE}"/>
          </ac:spMkLst>
        </pc:spChg>
        <pc:spChg chg="add mod">
          <ac:chgData name="shineh96@skku.edu" userId="ee305d48-0e86-4615-9cb7-50a6173f12a9" providerId="ADAL" clId="{30BB2059-2F98-4F36-BD83-5F20AB831E64}" dt="2022-02-10T03:30:33.471" v="1439" actId="1076"/>
          <ac:spMkLst>
            <pc:docMk/>
            <pc:sldMk cId="307846427" sldId="379"/>
            <ac:spMk id="20" creationId="{BF0F9E13-C671-4A30-990A-6B6502A2AB5C}"/>
          </ac:spMkLst>
        </pc:spChg>
        <pc:spChg chg="add mod">
          <ac:chgData name="shineh96@skku.edu" userId="ee305d48-0e86-4615-9cb7-50a6173f12a9" providerId="ADAL" clId="{30BB2059-2F98-4F36-BD83-5F20AB831E64}" dt="2022-02-10T04:36:51.119" v="2150" actId="1076"/>
          <ac:spMkLst>
            <pc:docMk/>
            <pc:sldMk cId="307846427" sldId="379"/>
            <ac:spMk id="21" creationId="{AF933246-D72D-462B-8AE4-4A11CB211D84}"/>
          </ac:spMkLst>
        </pc:spChg>
        <pc:spChg chg="add mod">
          <ac:chgData name="shineh96@skku.edu" userId="ee305d48-0e86-4615-9cb7-50a6173f12a9" providerId="ADAL" clId="{30BB2059-2F98-4F36-BD83-5F20AB831E64}" dt="2022-02-10T04:37:03.222" v="2156" actId="14100"/>
          <ac:spMkLst>
            <pc:docMk/>
            <pc:sldMk cId="307846427" sldId="379"/>
            <ac:spMk id="22" creationId="{660C2F46-6465-4D37-8B8B-3D5F426013EB}"/>
          </ac:spMkLst>
        </pc:spChg>
        <pc:spChg chg="add mod">
          <ac:chgData name="shineh96@skku.edu" userId="ee305d48-0e86-4615-9cb7-50a6173f12a9" providerId="ADAL" clId="{30BB2059-2F98-4F36-BD83-5F20AB831E64}" dt="2022-02-10T05:10:28.210" v="3460"/>
          <ac:spMkLst>
            <pc:docMk/>
            <pc:sldMk cId="307846427" sldId="379"/>
            <ac:spMk id="23" creationId="{C673F605-3101-44BC-9B03-CB9A919B85C4}"/>
          </ac:spMkLst>
        </pc:spChg>
        <pc:spChg chg="add mod">
          <ac:chgData name="shineh96@skku.edu" userId="ee305d48-0e86-4615-9cb7-50a6173f12a9" providerId="ADAL" clId="{30BB2059-2F98-4F36-BD83-5F20AB831E64}" dt="2022-02-10T05:08:58.177" v="3445" actId="1076"/>
          <ac:spMkLst>
            <pc:docMk/>
            <pc:sldMk cId="307846427" sldId="379"/>
            <ac:spMk id="24" creationId="{AB8D13F6-783C-4A6D-9DF4-7134CDFE3012}"/>
          </ac:spMkLst>
        </pc:spChg>
        <pc:spChg chg="add mod">
          <ac:chgData name="shineh96@skku.edu" userId="ee305d48-0e86-4615-9cb7-50a6173f12a9" providerId="ADAL" clId="{30BB2059-2F98-4F36-BD83-5F20AB831E64}" dt="2022-02-10T05:10:39.756" v="3462" actId="1076"/>
          <ac:spMkLst>
            <pc:docMk/>
            <pc:sldMk cId="307846427" sldId="379"/>
            <ac:spMk id="25" creationId="{0B90E5D8-0EDA-4D4F-8721-3C063858E0CB}"/>
          </ac:spMkLst>
        </pc:spChg>
        <pc:spChg chg="add del mod">
          <ac:chgData name="shineh96@skku.edu" userId="ee305d48-0e86-4615-9cb7-50a6173f12a9" providerId="ADAL" clId="{30BB2059-2F98-4F36-BD83-5F20AB831E64}" dt="2022-02-10T05:03:20.940" v="3086"/>
          <ac:spMkLst>
            <pc:docMk/>
            <pc:sldMk cId="307846427" sldId="379"/>
            <ac:spMk id="26" creationId="{059BA9D7-D186-4EFD-8E08-411BEBE19A77}"/>
          </ac:spMkLst>
        </pc:spChg>
        <pc:spChg chg="add del mod">
          <ac:chgData name="shineh96@skku.edu" userId="ee305d48-0e86-4615-9cb7-50a6173f12a9" providerId="ADAL" clId="{30BB2059-2F98-4F36-BD83-5F20AB831E64}" dt="2022-02-10T05:03:20.940" v="3086"/>
          <ac:spMkLst>
            <pc:docMk/>
            <pc:sldMk cId="307846427" sldId="379"/>
            <ac:spMk id="27" creationId="{B239D634-A0C8-443A-9CCE-D77F0322A24D}"/>
          </ac:spMkLst>
        </pc:spChg>
        <pc:spChg chg="add del mod">
          <ac:chgData name="shineh96@skku.edu" userId="ee305d48-0e86-4615-9cb7-50a6173f12a9" providerId="ADAL" clId="{30BB2059-2F98-4F36-BD83-5F20AB831E64}" dt="2022-02-10T05:08:13.090" v="3403" actId="478"/>
          <ac:spMkLst>
            <pc:docMk/>
            <pc:sldMk cId="307846427" sldId="379"/>
            <ac:spMk id="28" creationId="{6DEFC6F5-29B3-4974-B439-53F0E5DECFF1}"/>
          </ac:spMkLst>
        </pc:spChg>
        <pc:spChg chg="add del mod">
          <ac:chgData name="shineh96@skku.edu" userId="ee305d48-0e86-4615-9cb7-50a6173f12a9" providerId="ADAL" clId="{30BB2059-2F98-4F36-BD83-5F20AB831E64}" dt="2022-02-10T05:08:17.779" v="3405"/>
          <ac:spMkLst>
            <pc:docMk/>
            <pc:sldMk cId="307846427" sldId="379"/>
            <ac:spMk id="29" creationId="{6D24DF2F-8A44-402E-84EF-86CE4EA339C2}"/>
          </ac:spMkLst>
        </pc:spChg>
        <pc:spChg chg="add del mod">
          <ac:chgData name="shineh96@skku.edu" userId="ee305d48-0e86-4615-9cb7-50a6173f12a9" providerId="ADAL" clId="{30BB2059-2F98-4F36-BD83-5F20AB831E64}" dt="2022-02-10T05:08:17.779" v="3405"/>
          <ac:spMkLst>
            <pc:docMk/>
            <pc:sldMk cId="307846427" sldId="379"/>
            <ac:spMk id="30" creationId="{64647DC7-5209-4905-ABF0-5B34CC18DD4D}"/>
          </ac:spMkLst>
        </pc:spChg>
        <pc:picChg chg="add mod">
          <ac:chgData name="shineh96@skku.edu" userId="ee305d48-0e86-4615-9cb7-50a6173f12a9" providerId="ADAL" clId="{30BB2059-2F98-4F36-BD83-5F20AB831E64}" dt="2022-02-10T03:30:33.471" v="1439" actId="1076"/>
          <ac:picMkLst>
            <pc:docMk/>
            <pc:sldMk cId="307846427" sldId="379"/>
            <ac:picMk id="9" creationId="{75E56D7F-F36C-45B6-8D39-45B26ADF3078}"/>
          </ac:picMkLst>
        </pc:picChg>
        <pc:picChg chg="add mod">
          <ac:chgData name="shineh96@skku.edu" userId="ee305d48-0e86-4615-9cb7-50a6173f12a9" providerId="ADAL" clId="{30BB2059-2F98-4F36-BD83-5F20AB831E64}" dt="2022-02-10T03:30:33.471" v="1439" actId="1076"/>
          <ac:picMkLst>
            <pc:docMk/>
            <pc:sldMk cId="307846427" sldId="379"/>
            <ac:picMk id="11" creationId="{DFBF13E1-E694-4A60-9D8E-B569C4186050}"/>
          </ac:picMkLst>
        </pc:picChg>
        <pc:picChg chg="add mod">
          <ac:chgData name="shineh96@skku.edu" userId="ee305d48-0e86-4615-9cb7-50a6173f12a9" providerId="ADAL" clId="{30BB2059-2F98-4F36-BD83-5F20AB831E64}" dt="2022-02-10T03:30:33.471" v="1439" actId="1076"/>
          <ac:picMkLst>
            <pc:docMk/>
            <pc:sldMk cId="307846427" sldId="379"/>
            <ac:picMk id="12" creationId="{51FC95C3-8754-4629-B92A-795C010E04BB}"/>
          </ac:picMkLst>
        </pc:picChg>
        <pc:picChg chg="add mod">
          <ac:chgData name="shineh96@skku.edu" userId="ee305d48-0e86-4615-9cb7-50a6173f12a9" providerId="ADAL" clId="{30BB2059-2F98-4F36-BD83-5F20AB831E64}" dt="2022-02-10T03:30:33.471" v="1439" actId="1076"/>
          <ac:picMkLst>
            <pc:docMk/>
            <pc:sldMk cId="307846427" sldId="379"/>
            <ac:picMk id="13" creationId="{3A3AFD07-07E4-4351-9FF7-336527FF9EF6}"/>
          </ac:picMkLst>
        </pc:picChg>
        <pc:picChg chg="add mod">
          <ac:chgData name="shineh96@skku.edu" userId="ee305d48-0e86-4615-9cb7-50a6173f12a9" providerId="ADAL" clId="{30BB2059-2F98-4F36-BD83-5F20AB831E64}" dt="2022-02-10T03:30:33.471" v="1439" actId="1076"/>
          <ac:picMkLst>
            <pc:docMk/>
            <pc:sldMk cId="307846427" sldId="379"/>
            <ac:picMk id="15" creationId="{C1006127-6016-47EA-9BDD-0D53CF097E0C}"/>
          </ac:picMkLst>
        </pc:picChg>
        <pc:picChg chg="add mod">
          <ac:chgData name="shineh96@skku.edu" userId="ee305d48-0e86-4615-9cb7-50a6173f12a9" providerId="ADAL" clId="{30BB2059-2F98-4F36-BD83-5F20AB831E64}" dt="2022-02-10T03:30:33.471" v="1439" actId="1076"/>
          <ac:picMkLst>
            <pc:docMk/>
            <pc:sldMk cId="307846427" sldId="379"/>
            <ac:picMk id="17" creationId="{B88D069D-E250-42ED-A264-DE168460A21E}"/>
          </ac:picMkLst>
        </pc:picChg>
      </pc:sldChg>
      <pc:sldChg chg="addSp delSp modSp add mod">
        <pc:chgData name="shineh96@skku.edu" userId="ee305d48-0e86-4615-9cb7-50a6173f12a9" providerId="ADAL" clId="{30BB2059-2F98-4F36-BD83-5F20AB831E64}" dt="2022-02-10T07:31:44.117" v="7630"/>
        <pc:sldMkLst>
          <pc:docMk/>
          <pc:sldMk cId="3675756603" sldId="380"/>
        </pc:sldMkLst>
        <pc:spChg chg="mod">
          <ac:chgData name="shineh96@skku.edu" userId="ee305d48-0e86-4615-9cb7-50a6173f12a9" providerId="ADAL" clId="{30BB2059-2F98-4F36-BD83-5F20AB831E64}" dt="2022-02-10T03:40:49.449" v="1763" actId="1076"/>
          <ac:spMkLst>
            <pc:docMk/>
            <pc:sldMk cId="3675756603" sldId="380"/>
            <ac:spMk id="4" creationId="{7BB5AB22-AC00-4BFE-B205-CAA287E32084}"/>
          </ac:spMkLst>
        </pc:spChg>
        <pc:spChg chg="mod">
          <ac:chgData name="shineh96@skku.edu" userId="ee305d48-0e86-4615-9cb7-50a6173f12a9" providerId="ADAL" clId="{30BB2059-2F98-4F36-BD83-5F20AB831E64}" dt="2022-02-10T03:36:09.439" v="1468"/>
          <ac:spMkLst>
            <pc:docMk/>
            <pc:sldMk cId="3675756603" sldId="380"/>
            <ac:spMk id="5" creationId="{91F52A8D-1440-4B93-9241-9CEE31E3E2E8}"/>
          </ac:spMkLst>
        </pc:spChg>
        <pc:spChg chg="mod">
          <ac:chgData name="shineh96@skku.edu" userId="ee305d48-0e86-4615-9cb7-50a6173f12a9" providerId="ADAL" clId="{30BB2059-2F98-4F36-BD83-5F20AB831E64}" dt="2022-02-10T07:31:44.117" v="7630"/>
          <ac:spMkLst>
            <pc:docMk/>
            <pc:sldMk cId="3675756603" sldId="380"/>
            <ac:spMk id="6" creationId="{DA4E029D-C5C0-47C4-AA1E-D82D90EC9039}"/>
          </ac:spMkLst>
        </pc:spChg>
        <pc:spChg chg="add mod">
          <ac:chgData name="shineh96@skku.edu" userId="ee305d48-0e86-4615-9cb7-50a6173f12a9" providerId="ADAL" clId="{30BB2059-2F98-4F36-BD83-5F20AB831E64}" dt="2022-02-10T03:42:15.757" v="1903" actId="1076"/>
          <ac:spMkLst>
            <pc:docMk/>
            <pc:sldMk cId="3675756603" sldId="380"/>
            <ac:spMk id="10" creationId="{ED7BE931-2C4F-4368-8B63-9622542AED75}"/>
          </ac:spMkLst>
        </pc:spChg>
        <pc:spChg chg="add mod">
          <ac:chgData name="shineh96@skku.edu" userId="ee305d48-0e86-4615-9cb7-50a6173f12a9" providerId="ADAL" clId="{30BB2059-2F98-4F36-BD83-5F20AB831E64}" dt="2022-02-10T04:34:39.549" v="2145" actId="113"/>
          <ac:spMkLst>
            <pc:docMk/>
            <pc:sldMk cId="3675756603" sldId="380"/>
            <ac:spMk id="20" creationId="{E583AED5-0E5E-4261-B8A6-19968948514F}"/>
          </ac:spMkLst>
        </pc:spChg>
        <pc:spChg chg="add mod">
          <ac:chgData name="shineh96@skku.edu" userId="ee305d48-0e86-4615-9cb7-50a6173f12a9" providerId="ADAL" clId="{30BB2059-2F98-4F36-BD83-5F20AB831E64}" dt="2022-02-10T03:42:42.163" v="1911" actId="208"/>
          <ac:spMkLst>
            <pc:docMk/>
            <pc:sldMk cId="3675756603" sldId="380"/>
            <ac:spMk id="21" creationId="{D081F902-FEC4-4083-AA89-65EFE2E2CEAF}"/>
          </ac:spMkLst>
        </pc:spChg>
        <pc:spChg chg="add mod">
          <ac:chgData name="shineh96@skku.edu" userId="ee305d48-0e86-4615-9cb7-50a6173f12a9" providerId="ADAL" clId="{30BB2059-2F98-4F36-BD83-5F20AB831E64}" dt="2022-02-10T04:34:51.848" v="2146" actId="113"/>
          <ac:spMkLst>
            <pc:docMk/>
            <pc:sldMk cId="3675756603" sldId="380"/>
            <ac:spMk id="22" creationId="{2A3CB2F9-D46C-45CA-9146-1C698ED8244D}"/>
          </ac:spMkLst>
        </pc:spChg>
        <pc:spChg chg="del">
          <ac:chgData name="shineh96@skku.edu" userId="ee305d48-0e86-4615-9cb7-50a6173f12a9" providerId="ADAL" clId="{30BB2059-2F98-4F36-BD83-5F20AB831E64}" dt="2022-02-10T03:37:24.859" v="1525" actId="478"/>
          <ac:spMkLst>
            <pc:docMk/>
            <pc:sldMk cId="3675756603" sldId="380"/>
            <ac:spMk id="26" creationId="{AA2C4AE6-8C9B-4A05-A406-5796CC138489}"/>
          </ac:spMkLst>
        </pc:spChg>
        <pc:spChg chg="del">
          <ac:chgData name="shineh96@skku.edu" userId="ee305d48-0e86-4615-9cb7-50a6173f12a9" providerId="ADAL" clId="{30BB2059-2F98-4F36-BD83-5F20AB831E64}" dt="2022-02-10T03:37:24.859" v="1525" actId="478"/>
          <ac:spMkLst>
            <pc:docMk/>
            <pc:sldMk cId="3675756603" sldId="380"/>
            <ac:spMk id="28" creationId="{13CFF54E-FDA1-4493-B93B-DEA478D29B3D}"/>
          </ac:spMkLst>
        </pc:spChg>
        <pc:spChg chg="del">
          <ac:chgData name="shineh96@skku.edu" userId="ee305d48-0e86-4615-9cb7-50a6173f12a9" providerId="ADAL" clId="{30BB2059-2F98-4F36-BD83-5F20AB831E64}" dt="2022-02-10T03:37:24.859" v="1525" actId="478"/>
          <ac:spMkLst>
            <pc:docMk/>
            <pc:sldMk cId="3675756603" sldId="380"/>
            <ac:spMk id="34" creationId="{9BBD073D-A010-425E-B5B5-2B446B0A259C}"/>
          </ac:spMkLst>
        </pc:spChg>
        <pc:spChg chg="del">
          <ac:chgData name="shineh96@skku.edu" userId="ee305d48-0e86-4615-9cb7-50a6173f12a9" providerId="ADAL" clId="{30BB2059-2F98-4F36-BD83-5F20AB831E64}" dt="2022-02-10T03:37:24.859" v="1525" actId="478"/>
          <ac:spMkLst>
            <pc:docMk/>
            <pc:sldMk cId="3675756603" sldId="380"/>
            <ac:spMk id="37" creationId="{A8F3B7AF-AF76-464B-B71B-C0675E80B1C8}"/>
          </ac:spMkLst>
        </pc:spChg>
        <pc:spChg chg="del">
          <ac:chgData name="shineh96@skku.edu" userId="ee305d48-0e86-4615-9cb7-50a6173f12a9" providerId="ADAL" clId="{30BB2059-2F98-4F36-BD83-5F20AB831E64}" dt="2022-02-10T03:37:24.859" v="1525" actId="478"/>
          <ac:spMkLst>
            <pc:docMk/>
            <pc:sldMk cId="3675756603" sldId="380"/>
            <ac:spMk id="38" creationId="{5F2CF52B-EFAA-4508-92E2-4A0070479AFC}"/>
          </ac:spMkLst>
        </pc:spChg>
        <pc:spChg chg="del">
          <ac:chgData name="shineh96@skku.edu" userId="ee305d48-0e86-4615-9cb7-50a6173f12a9" providerId="ADAL" clId="{30BB2059-2F98-4F36-BD83-5F20AB831E64}" dt="2022-02-10T03:37:24.859" v="1525" actId="478"/>
          <ac:spMkLst>
            <pc:docMk/>
            <pc:sldMk cId="3675756603" sldId="380"/>
            <ac:spMk id="42" creationId="{D2FDD0B8-1ECF-4F4F-88F8-B5C1BC77C312}"/>
          </ac:spMkLst>
        </pc:spChg>
        <pc:spChg chg="del">
          <ac:chgData name="shineh96@skku.edu" userId="ee305d48-0e86-4615-9cb7-50a6173f12a9" providerId="ADAL" clId="{30BB2059-2F98-4F36-BD83-5F20AB831E64}" dt="2022-02-10T03:37:24.859" v="1525" actId="478"/>
          <ac:spMkLst>
            <pc:docMk/>
            <pc:sldMk cId="3675756603" sldId="380"/>
            <ac:spMk id="43" creationId="{166C3440-1C19-4E07-93C5-C8E366C6D05C}"/>
          </ac:spMkLst>
        </pc:spChg>
        <pc:picChg chg="add del">
          <ac:chgData name="shineh96@skku.edu" userId="ee305d48-0e86-4615-9cb7-50a6173f12a9" providerId="ADAL" clId="{30BB2059-2F98-4F36-BD83-5F20AB831E64}" dt="2022-02-10T03:37:22.451" v="1524" actId="22"/>
          <ac:picMkLst>
            <pc:docMk/>
            <pc:sldMk cId="3675756603" sldId="380"/>
            <ac:picMk id="7" creationId="{A27B07BC-9425-4E27-8564-5140C943CC4E}"/>
          </ac:picMkLst>
        </pc:picChg>
        <pc:picChg chg="add mod">
          <ac:chgData name="shineh96@skku.edu" userId="ee305d48-0e86-4615-9cb7-50a6173f12a9" providerId="ADAL" clId="{30BB2059-2F98-4F36-BD83-5F20AB831E64}" dt="2022-02-10T03:37:30.847" v="1529" actId="1076"/>
          <ac:picMkLst>
            <pc:docMk/>
            <pc:sldMk cId="3675756603" sldId="380"/>
            <ac:picMk id="9" creationId="{67236719-C7A2-48FA-931A-75E8EB1524AA}"/>
          </ac:picMkLst>
        </pc:picChg>
        <pc:picChg chg="del">
          <ac:chgData name="shineh96@skku.edu" userId="ee305d48-0e86-4615-9cb7-50a6173f12a9" providerId="ADAL" clId="{30BB2059-2F98-4F36-BD83-5F20AB831E64}" dt="2022-02-10T03:37:24.859" v="1525" actId="478"/>
          <ac:picMkLst>
            <pc:docMk/>
            <pc:sldMk cId="3675756603" sldId="380"/>
            <ac:picMk id="23" creationId="{BB766F67-CBAD-428F-BEFE-48A243E40FA2}"/>
          </ac:picMkLst>
        </pc:picChg>
        <pc:picChg chg="del">
          <ac:chgData name="shineh96@skku.edu" userId="ee305d48-0e86-4615-9cb7-50a6173f12a9" providerId="ADAL" clId="{30BB2059-2F98-4F36-BD83-5F20AB831E64}" dt="2022-02-10T03:37:24.859" v="1525" actId="478"/>
          <ac:picMkLst>
            <pc:docMk/>
            <pc:sldMk cId="3675756603" sldId="380"/>
            <ac:picMk id="25" creationId="{0A0DA1E6-A64D-4812-A132-3E56C5D537E0}"/>
          </ac:picMkLst>
        </pc:picChg>
      </pc:sldChg>
      <pc:sldChg chg="addSp delSp modSp add mod">
        <pc:chgData name="shineh96@skku.edu" userId="ee305d48-0e86-4615-9cb7-50a6173f12a9" providerId="ADAL" clId="{30BB2059-2F98-4F36-BD83-5F20AB831E64}" dt="2022-02-10T07:51:51.853" v="7660"/>
        <pc:sldMkLst>
          <pc:docMk/>
          <pc:sldMk cId="3868119754" sldId="381"/>
        </pc:sldMkLst>
        <pc:spChg chg="mod">
          <ac:chgData name="shineh96@skku.edu" userId="ee305d48-0e86-4615-9cb7-50a6173f12a9" providerId="ADAL" clId="{30BB2059-2F98-4F36-BD83-5F20AB831E64}" dt="2022-02-10T05:26:03.426" v="3828"/>
          <ac:spMkLst>
            <pc:docMk/>
            <pc:sldMk cId="3868119754" sldId="381"/>
            <ac:spMk id="5" creationId="{91F52A8D-1440-4B93-9241-9CEE31E3E2E8}"/>
          </ac:spMkLst>
        </pc:spChg>
        <pc:spChg chg="del mod">
          <ac:chgData name="shineh96@skku.edu" userId="ee305d48-0e86-4615-9cb7-50a6173f12a9" providerId="ADAL" clId="{30BB2059-2F98-4F36-BD83-5F20AB831E64}" dt="2022-02-10T05:32:53.026" v="3871" actId="478"/>
          <ac:spMkLst>
            <pc:docMk/>
            <pc:sldMk cId="3868119754" sldId="381"/>
            <ac:spMk id="14" creationId="{F956A165-44BE-48F1-BEA2-FAE495D9F02D}"/>
          </ac:spMkLst>
        </pc:spChg>
        <pc:spChg chg="del">
          <ac:chgData name="shineh96@skku.edu" userId="ee305d48-0e86-4615-9cb7-50a6173f12a9" providerId="ADAL" clId="{30BB2059-2F98-4F36-BD83-5F20AB831E64}" dt="2022-02-10T05:27:38.308" v="3830" actId="478"/>
          <ac:spMkLst>
            <pc:docMk/>
            <pc:sldMk cId="3868119754" sldId="381"/>
            <ac:spMk id="15" creationId="{41972269-3C98-46BD-8D33-DFA7A8D1F792}"/>
          </ac:spMkLst>
        </pc:spChg>
        <pc:spChg chg="mod">
          <ac:chgData name="shineh96@skku.edu" userId="ee305d48-0e86-4615-9cb7-50a6173f12a9" providerId="ADAL" clId="{30BB2059-2F98-4F36-BD83-5F20AB831E64}" dt="2022-02-10T05:45:56.788" v="4534" actId="1076"/>
          <ac:spMkLst>
            <pc:docMk/>
            <pc:sldMk cId="3868119754" sldId="381"/>
            <ac:spMk id="16" creationId="{BCCAB35A-B827-480F-B878-C3060A5191AF}"/>
          </ac:spMkLst>
        </pc:spChg>
        <pc:spChg chg="del">
          <ac:chgData name="shineh96@skku.edu" userId="ee305d48-0e86-4615-9cb7-50a6173f12a9" providerId="ADAL" clId="{30BB2059-2F98-4F36-BD83-5F20AB831E64}" dt="2022-02-10T05:27:38.308" v="3830" actId="478"/>
          <ac:spMkLst>
            <pc:docMk/>
            <pc:sldMk cId="3868119754" sldId="381"/>
            <ac:spMk id="17" creationId="{0344CE82-5CFC-4D29-92A1-9E71C33AC239}"/>
          </ac:spMkLst>
        </pc:spChg>
        <pc:spChg chg="add mod">
          <ac:chgData name="shineh96@skku.edu" userId="ee305d48-0e86-4615-9cb7-50a6173f12a9" providerId="ADAL" clId="{30BB2059-2F98-4F36-BD83-5F20AB831E64}" dt="2022-02-10T05:45:56.788" v="4534" actId="1076"/>
          <ac:spMkLst>
            <pc:docMk/>
            <pc:sldMk cId="3868119754" sldId="381"/>
            <ac:spMk id="19" creationId="{E4163120-14EE-4DEC-AC3D-F8AA2DCFEB62}"/>
          </ac:spMkLst>
        </pc:spChg>
        <pc:spChg chg="del">
          <ac:chgData name="shineh96@skku.edu" userId="ee305d48-0e86-4615-9cb7-50a6173f12a9" providerId="ADAL" clId="{30BB2059-2F98-4F36-BD83-5F20AB831E64}" dt="2022-02-10T05:27:36.983" v="3829" actId="478"/>
          <ac:spMkLst>
            <pc:docMk/>
            <pc:sldMk cId="3868119754" sldId="381"/>
            <ac:spMk id="21" creationId="{250BCCB2-C295-47AC-B424-C2DCE73DB6B2}"/>
          </ac:spMkLst>
        </pc:spChg>
        <pc:spChg chg="del">
          <ac:chgData name="shineh96@skku.edu" userId="ee305d48-0e86-4615-9cb7-50a6173f12a9" providerId="ADAL" clId="{30BB2059-2F98-4F36-BD83-5F20AB831E64}" dt="2022-02-10T05:27:36.983" v="3829" actId="478"/>
          <ac:spMkLst>
            <pc:docMk/>
            <pc:sldMk cId="3868119754" sldId="381"/>
            <ac:spMk id="22" creationId="{F1190CE5-9CF6-4D97-8EA1-0C8EF63135C9}"/>
          </ac:spMkLst>
        </pc:spChg>
        <pc:spChg chg="mod">
          <ac:chgData name="shineh96@skku.edu" userId="ee305d48-0e86-4615-9cb7-50a6173f12a9" providerId="ADAL" clId="{30BB2059-2F98-4F36-BD83-5F20AB831E64}" dt="2022-02-10T07:51:51.853" v="7660"/>
          <ac:spMkLst>
            <pc:docMk/>
            <pc:sldMk cId="3868119754" sldId="381"/>
            <ac:spMk id="23" creationId="{6A2FF177-0831-410C-8EE6-12F25D7719F3}"/>
          </ac:spMkLst>
        </pc:spChg>
        <pc:spChg chg="del">
          <ac:chgData name="shineh96@skku.edu" userId="ee305d48-0e86-4615-9cb7-50a6173f12a9" providerId="ADAL" clId="{30BB2059-2F98-4F36-BD83-5F20AB831E64}" dt="2022-02-10T05:27:36.983" v="3829" actId="478"/>
          <ac:spMkLst>
            <pc:docMk/>
            <pc:sldMk cId="3868119754" sldId="381"/>
            <ac:spMk id="24" creationId="{712BBC67-8014-4299-AB7C-D25300D57B6A}"/>
          </ac:spMkLst>
        </pc:spChg>
        <pc:spChg chg="del">
          <ac:chgData name="shineh96@skku.edu" userId="ee305d48-0e86-4615-9cb7-50a6173f12a9" providerId="ADAL" clId="{30BB2059-2F98-4F36-BD83-5F20AB831E64}" dt="2022-02-10T05:27:36.983" v="3829" actId="478"/>
          <ac:spMkLst>
            <pc:docMk/>
            <pc:sldMk cId="3868119754" sldId="381"/>
            <ac:spMk id="25" creationId="{A48A1260-5197-42EB-B393-CE153E27FC76}"/>
          </ac:spMkLst>
        </pc:spChg>
        <pc:picChg chg="del mod">
          <ac:chgData name="shineh96@skku.edu" userId="ee305d48-0e86-4615-9cb7-50a6173f12a9" providerId="ADAL" clId="{30BB2059-2F98-4F36-BD83-5F20AB831E64}" dt="2022-02-10T05:30:58.658" v="3867" actId="478"/>
          <ac:picMkLst>
            <pc:docMk/>
            <pc:sldMk cId="3868119754" sldId="381"/>
            <ac:picMk id="4" creationId="{5A5C26E4-F29B-4F24-90DA-6BD116493C3A}"/>
          </ac:picMkLst>
        </pc:picChg>
        <pc:picChg chg="add del mod">
          <ac:chgData name="shineh96@skku.edu" userId="ee305d48-0e86-4615-9cb7-50a6173f12a9" providerId="ADAL" clId="{30BB2059-2F98-4F36-BD83-5F20AB831E64}" dt="2022-02-10T05:30:58.658" v="3867" actId="478"/>
          <ac:picMkLst>
            <pc:docMk/>
            <pc:sldMk cId="3868119754" sldId="381"/>
            <ac:picMk id="7" creationId="{513B3DBB-6358-4119-A216-440CB0D6FF80}"/>
          </ac:picMkLst>
        </pc:picChg>
        <pc:picChg chg="add mod">
          <ac:chgData name="shineh96@skku.edu" userId="ee305d48-0e86-4615-9cb7-50a6173f12a9" providerId="ADAL" clId="{30BB2059-2F98-4F36-BD83-5F20AB831E64}" dt="2022-02-10T05:32:59.195" v="3872" actId="1076"/>
          <ac:picMkLst>
            <pc:docMk/>
            <pc:sldMk cId="3868119754" sldId="381"/>
            <ac:picMk id="9" creationId="{0EEFE9C4-621C-4FBA-8BE8-E931B204BEBC}"/>
          </ac:picMkLst>
        </pc:picChg>
      </pc:sldChg>
      <pc:sldChg chg="addSp delSp modSp add mod">
        <pc:chgData name="shineh96@skku.edu" userId="ee305d48-0e86-4615-9cb7-50a6173f12a9" providerId="ADAL" clId="{30BB2059-2F98-4F36-BD83-5F20AB831E64}" dt="2022-02-10T05:58:03.691" v="5076" actId="14100"/>
        <pc:sldMkLst>
          <pc:docMk/>
          <pc:sldMk cId="2362422232" sldId="382"/>
        </pc:sldMkLst>
        <pc:spChg chg="add del mod">
          <ac:chgData name="shineh96@skku.edu" userId="ee305d48-0e86-4615-9cb7-50a6173f12a9" providerId="ADAL" clId="{30BB2059-2F98-4F36-BD83-5F20AB831E64}" dt="2022-02-10T05:51:10.451" v="4649" actId="478"/>
          <ac:spMkLst>
            <pc:docMk/>
            <pc:sldMk cId="2362422232" sldId="382"/>
            <ac:spMk id="10" creationId="{E5988BFA-53C1-4BBD-AAFE-3C8AB3915908}"/>
          </ac:spMkLst>
        </pc:spChg>
        <pc:spChg chg="add mod">
          <ac:chgData name="shineh96@skku.edu" userId="ee305d48-0e86-4615-9cb7-50a6173f12a9" providerId="ADAL" clId="{30BB2059-2F98-4F36-BD83-5F20AB831E64}" dt="2022-02-10T05:52:29.688" v="4703" actId="1076"/>
          <ac:spMkLst>
            <pc:docMk/>
            <pc:sldMk cId="2362422232" sldId="382"/>
            <ac:spMk id="11" creationId="{E480FC7A-D3CF-4472-AF96-D379150AE109}"/>
          </ac:spMkLst>
        </pc:spChg>
        <pc:spChg chg="add mod">
          <ac:chgData name="shineh96@skku.edu" userId="ee305d48-0e86-4615-9cb7-50a6173f12a9" providerId="ADAL" clId="{30BB2059-2F98-4F36-BD83-5F20AB831E64}" dt="2022-02-10T05:52:51.646" v="4707" actId="1582"/>
          <ac:spMkLst>
            <pc:docMk/>
            <pc:sldMk cId="2362422232" sldId="382"/>
            <ac:spMk id="12" creationId="{75349FA4-7356-4EA0-94D0-1D728C8F2155}"/>
          </ac:spMkLst>
        </pc:spChg>
        <pc:spChg chg="mod">
          <ac:chgData name="shineh96@skku.edu" userId="ee305d48-0e86-4615-9cb7-50a6173f12a9" providerId="ADAL" clId="{30BB2059-2F98-4F36-BD83-5F20AB831E64}" dt="2022-02-10T05:49:31.210" v="4627" actId="1038"/>
          <ac:spMkLst>
            <pc:docMk/>
            <pc:sldMk cId="2362422232" sldId="382"/>
            <ac:spMk id="16" creationId="{BCCAB35A-B827-480F-B878-C3060A5191AF}"/>
          </ac:spMkLst>
        </pc:spChg>
        <pc:spChg chg="mod">
          <ac:chgData name="shineh96@skku.edu" userId="ee305d48-0e86-4615-9cb7-50a6173f12a9" providerId="ADAL" clId="{30BB2059-2F98-4F36-BD83-5F20AB831E64}" dt="2022-02-10T05:58:03.691" v="5076" actId="14100"/>
          <ac:spMkLst>
            <pc:docMk/>
            <pc:sldMk cId="2362422232" sldId="382"/>
            <ac:spMk id="19" creationId="{E4163120-14EE-4DEC-AC3D-F8AA2DCFEB62}"/>
          </ac:spMkLst>
        </pc:spChg>
        <pc:spChg chg="add mod">
          <ac:chgData name="shineh96@skku.edu" userId="ee305d48-0e86-4615-9cb7-50a6173f12a9" providerId="ADAL" clId="{30BB2059-2F98-4F36-BD83-5F20AB831E64}" dt="2022-02-10T05:53:31.155" v="4753" actId="1037"/>
          <ac:spMkLst>
            <pc:docMk/>
            <pc:sldMk cId="2362422232" sldId="382"/>
            <ac:spMk id="20" creationId="{3658795E-472F-4035-A98D-1852EF97CF0D}"/>
          </ac:spMkLst>
        </pc:spChg>
        <pc:spChg chg="mod">
          <ac:chgData name="shineh96@skku.edu" userId="ee305d48-0e86-4615-9cb7-50a6173f12a9" providerId="ADAL" clId="{30BB2059-2F98-4F36-BD83-5F20AB831E64}" dt="2022-02-10T05:49:37.675" v="4633" actId="1037"/>
          <ac:spMkLst>
            <pc:docMk/>
            <pc:sldMk cId="2362422232" sldId="382"/>
            <ac:spMk id="23" creationId="{6A2FF177-0831-410C-8EE6-12F25D7719F3}"/>
          </ac:spMkLst>
        </pc:spChg>
        <pc:picChg chg="add mod">
          <ac:chgData name="shineh96@skku.edu" userId="ee305d48-0e86-4615-9cb7-50a6173f12a9" providerId="ADAL" clId="{30BB2059-2F98-4F36-BD83-5F20AB831E64}" dt="2022-02-10T05:48:42.573" v="4549" actId="14100"/>
          <ac:picMkLst>
            <pc:docMk/>
            <pc:sldMk cId="2362422232" sldId="382"/>
            <ac:picMk id="4" creationId="{76C8B2A2-9048-4D2C-9EF2-1D3CDFF54CBB}"/>
          </ac:picMkLst>
        </pc:picChg>
        <pc:picChg chg="add mod">
          <ac:chgData name="shineh96@skku.edu" userId="ee305d48-0e86-4615-9cb7-50a6173f12a9" providerId="ADAL" clId="{30BB2059-2F98-4F36-BD83-5F20AB831E64}" dt="2022-02-10T05:53:03.045" v="4712" actId="1076"/>
          <ac:picMkLst>
            <pc:docMk/>
            <pc:sldMk cId="2362422232" sldId="382"/>
            <ac:picMk id="8" creationId="{A1B19840-E70A-433B-9A58-2E76DA778167}"/>
          </ac:picMkLst>
        </pc:picChg>
        <pc:picChg chg="del">
          <ac:chgData name="shineh96@skku.edu" userId="ee305d48-0e86-4615-9cb7-50a6173f12a9" providerId="ADAL" clId="{30BB2059-2F98-4F36-BD83-5F20AB831E64}" dt="2022-02-10T05:48:06.907" v="4536" actId="478"/>
          <ac:picMkLst>
            <pc:docMk/>
            <pc:sldMk cId="2362422232" sldId="382"/>
            <ac:picMk id="9" creationId="{0EEFE9C4-621C-4FBA-8BE8-E931B204BEBC}"/>
          </ac:picMkLst>
        </pc:picChg>
        <pc:cxnChg chg="add mod">
          <ac:chgData name="shineh96@skku.edu" userId="ee305d48-0e86-4615-9cb7-50a6173f12a9" providerId="ADAL" clId="{30BB2059-2F98-4F36-BD83-5F20AB831E64}" dt="2022-02-10T05:52:42.615" v="4706" actId="13822"/>
          <ac:cxnSpMkLst>
            <pc:docMk/>
            <pc:sldMk cId="2362422232" sldId="382"/>
            <ac:cxnSpMk id="14" creationId="{8BB06C93-3270-443C-9450-137FD18D33F5}"/>
          </ac:cxnSpMkLst>
        </pc:cxnChg>
        <pc:cxnChg chg="add mod">
          <ac:chgData name="shineh96@skku.edu" userId="ee305d48-0e86-4615-9cb7-50a6173f12a9" providerId="ADAL" clId="{30BB2059-2F98-4F36-BD83-5F20AB831E64}" dt="2022-02-10T05:52:59.771" v="4709" actId="13822"/>
          <ac:cxnSpMkLst>
            <pc:docMk/>
            <pc:sldMk cId="2362422232" sldId="382"/>
            <ac:cxnSpMk id="17" creationId="{306ED908-316A-4680-B488-A783839FA77F}"/>
          </ac:cxnSpMkLst>
        </pc:cxnChg>
      </pc:sldChg>
      <pc:sldChg chg="add del">
        <pc:chgData name="shineh96@skku.edu" userId="ee305d48-0e86-4615-9cb7-50a6173f12a9" providerId="ADAL" clId="{30BB2059-2F98-4F36-BD83-5F20AB831E64}" dt="2022-02-10T05:48:09.214" v="4538"/>
        <pc:sldMkLst>
          <pc:docMk/>
          <pc:sldMk cId="758812279" sldId="383"/>
        </pc:sldMkLst>
      </pc:sldChg>
      <pc:sldChg chg="addSp delSp modSp add mod">
        <pc:chgData name="shineh96@skku.edu" userId="ee305d48-0e86-4615-9cb7-50a6173f12a9" providerId="ADAL" clId="{30BB2059-2F98-4F36-BD83-5F20AB831E64}" dt="2022-02-10T06:50:58.482" v="5985" actId="1076"/>
        <pc:sldMkLst>
          <pc:docMk/>
          <pc:sldMk cId="3076565649" sldId="383"/>
        </pc:sldMkLst>
        <pc:spChg chg="del">
          <ac:chgData name="shineh96@skku.edu" userId="ee305d48-0e86-4615-9cb7-50a6173f12a9" providerId="ADAL" clId="{30BB2059-2F98-4F36-BD83-5F20AB831E64}" dt="2022-02-10T05:59:39.715" v="5081" actId="478"/>
          <ac:spMkLst>
            <pc:docMk/>
            <pc:sldMk cId="3076565649" sldId="383"/>
            <ac:spMk id="11" creationId="{E480FC7A-D3CF-4472-AF96-D379150AE109}"/>
          </ac:spMkLst>
        </pc:spChg>
        <pc:spChg chg="del">
          <ac:chgData name="shineh96@skku.edu" userId="ee305d48-0e86-4615-9cb7-50a6173f12a9" providerId="ADAL" clId="{30BB2059-2F98-4F36-BD83-5F20AB831E64}" dt="2022-02-10T05:59:38.787" v="5080" actId="478"/>
          <ac:spMkLst>
            <pc:docMk/>
            <pc:sldMk cId="3076565649" sldId="383"/>
            <ac:spMk id="12" creationId="{75349FA4-7356-4EA0-94D0-1D728C8F2155}"/>
          </ac:spMkLst>
        </pc:spChg>
        <pc:spChg chg="mod ord">
          <ac:chgData name="shineh96@skku.edu" userId="ee305d48-0e86-4615-9cb7-50a6173f12a9" providerId="ADAL" clId="{30BB2059-2F98-4F36-BD83-5F20AB831E64}" dt="2022-02-10T06:30:09.276" v="5497" actId="1037"/>
          <ac:spMkLst>
            <pc:docMk/>
            <pc:sldMk cId="3076565649" sldId="383"/>
            <ac:spMk id="16" creationId="{BCCAB35A-B827-480F-B878-C3060A5191AF}"/>
          </ac:spMkLst>
        </pc:spChg>
        <pc:spChg chg="mod">
          <ac:chgData name="shineh96@skku.edu" userId="ee305d48-0e86-4615-9cb7-50a6173f12a9" providerId="ADAL" clId="{30BB2059-2F98-4F36-BD83-5F20AB831E64}" dt="2022-02-10T06:50:49.658" v="5983"/>
          <ac:spMkLst>
            <pc:docMk/>
            <pc:sldMk cId="3076565649" sldId="383"/>
            <ac:spMk id="19" creationId="{E4163120-14EE-4DEC-AC3D-F8AA2DCFEB62}"/>
          </ac:spMkLst>
        </pc:spChg>
        <pc:spChg chg="del">
          <ac:chgData name="shineh96@skku.edu" userId="ee305d48-0e86-4615-9cb7-50a6173f12a9" providerId="ADAL" clId="{30BB2059-2F98-4F36-BD83-5F20AB831E64}" dt="2022-02-10T05:59:38.787" v="5080" actId="478"/>
          <ac:spMkLst>
            <pc:docMk/>
            <pc:sldMk cId="3076565649" sldId="383"/>
            <ac:spMk id="20" creationId="{3658795E-472F-4035-A98D-1852EF97CF0D}"/>
          </ac:spMkLst>
        </pc:spChg>
        <pc:spChg chg="mod ord">
          <ac:chgData name="shineh96@skku.edu" userId="ee305d48-0e86-4615-9cb7-50a6173f12a9" providerId="ADAL" clId="{30BB2059-2F98-4F36-BD83-5F20AB831E64}" dt="2022-02-10T06:30:09.276" v="5497" actId="1037"/>
          <ac:spMkLst>
            <pc:docMk/>
            <pc:sldMk cId="3076565649" sldId="383"/>
            <ac:spMk id="23" creationId="{6A2FF177-0831-410C-8EE6-12F25D7719F3}"/>
          </ac:spMkLst>
        </pc:spChg>
        <pc:spChg chg="add mod">
          <ac:chgData name="shineh96@skku.edu" userId="ee305d48-0e86-4615-9cb7-50a6173f12a9" providerId="ADAL" clId="{30BB2059-2F98-4F36-BD83-5F20AB831E64}" dt="2022-02-10T06:32:52.966" v="5512" actId="1076"/>
          <ac:spMkLst>
            <pc:docMk/>
            <pc:sldMk cId="3076565649" sldId="383"/>
            <ac:spMk id="24" creationId="{6F67FB56-8774-418C-A131-CA2F7771BB74}"/>
          </ac:spMkLst>
        </pc:spChg>
        <pc:spChg chg="add mod">
          <ac:chgData name="shineh96@skku.edu" userId="ee305d48-0e86-4615-9cb7-50a6173f12a9" providerId="ADAL" clId="{30BB2059-2F98-4F36-BD83-5F20AB831E64}" dt="2022-02-10T06:33:05.632" v="5528"/>
          <ac:spMkLst>
            <pc:docMk/>
            <pc:sldMk cId="3076565649" sldId="383"/>
            <ac:spMk id="25" creationId="{8BBD6780-D9C4-4EF4-8C8F-0709375AFC03}"/>
          </ac:spMkLst>
        </pc:spChg>
        <pc:spChg chg="add mod">
          <ac:chgData name="shineh96@skku.edu" userId="ee305d48-0e86-4615-9cb7-50a6173f12a9" providerId="ADAL" clId="{30BB2059-2F98-4F36-BD83-5F20AB831E64}" dt="2022-02-10T06:33:14.073" v="5530" actId="1076"/>
          <ac:spMkLst>
            <pc:docMk/>
            <pc:sldMk cId="3076565649" sldId="383"/>
            <ac:spMk id="26" creationId="{820084B9-BD5A-4E03-83FD-CC35DCE7484D}"/>
          </ac:spMkLst>
        </pc:spChg>
        <pc:spChg chg="add del mod">
          <ac:chgData name="shineh96@skku.edu" userId="ee305d48-0e86-4615-9cb7-50a6173f12a9" providerId="ADAL" clId="{30BB2059-2F98-4F36-BD83-5F20AB831E64}" dt="2022-02-10T06:36:56.750" v="5535"/>
          <ac:spMkLst>
            <pc:docMk/>
            <pc:sldMk cId="3076565649" sldId="383"/>
            <ac:spMk id="27" creationId="{0AFFD68C-B763-4E8F-9B08-8B9A14534D25}"/>
          </ac:spMkLst>
        </pc:spChg>
        <pc:spChg chg="add mod">
          <ac:chgData name="shineh96@skku.edu" userId="ee305d48-0e86-4615-9cb7-50a6173f12a9" providerId="ADAL" clId="{30BB2059-2F98-4F36-BD83-5F20AB831E64}" dt="2022-02-10T06:37:07.423" v="5537" actId="1076"/>
          <ac:spMkLst>
            <pc:docMk/>
            <pc:sldMk cId="3076565649" sldId="383"/>
            <ac:spMk id="28" creationId="{D3FA03BD-E11C-4F6C-9E75-4C32ECD625F7}"/>
          </ac:spMkLst>
        </pc:spChg>
        <pc:spChg chg="add del mod">
          <ac:chgData name="shineh96@skku.edu" userId="ee305d48-0e86-4615-9cb7-50a6173f12a9" providerId="ADAL" clId="{30BB2059-2F98-4F36-BD83-5F20AB831E64}" dt="2022-02-10T06:50:52.820" v="5984" actId="478"/>
          <ac:spMkLst>
            <pc:docMk/>
            <pc:sldMk cId="3076565649" sldId="383"/>
            <ac:spMk id="31" creationId="{DC949D53-826B-4FEC-ACE0-BED3D54E5182}"/>
          </ac:spMkLst>
        </pc:spChg>
        <pc:picChg chg="del">
          <ac:chgData name="shineh96@skku.edu" userId="ee305d48-0e86-4615-9cb7-50a6173f12a9" providerId="ADAL" clId="{30BB2059-2F98-4F36-BD83-5F20AB831E64}" dt="2022-02-10T05:59:37.435" v="5078" actId="478"/>
          <ac:picMkLst>
            <pc:docMk/>
            <pc:sldMk cId="3076565649" sldId="383"/>
            <ac:picMk id="4" creationId="{76C8B2A2-9048-4D2C-9EF2-1D3CDFF54CBB}"/>
          </ac:picMkLst>
        </pc:picChg>
        <pc:picChg chg="add mod">
          <ac:chgData name="shineh96@skku.edu" userId="ee305d48-0e86-4615-9cb7-50a6173f12a9" providerId="ADAL" clId="{30BB2059-2F98-4F36-BD83-5F20AB831E64}" dt="2022-02-10T06:32:50.454" v="5511" actId="1076"/>
          <ac:picMkLst>
            <pc:docMk/>
            <pc:sldMk cId="3076565649" sldId="383"/>
            <ac:picMk id="7" creationId="{346A69EE-A9E7-4A6F-A136-273CD398A1DB}"/>
          </ac:picMkLst>
        </pc:picChg>
        <pc:picChg chg="del">
          <ac:chgData name="shineh96@skku.edu" userId="ee305d48-0e86-4615-9cb7-50a6173f12a9" providerId="ADAL" clId="{30BB2059-2F98-4F36-BD83-5F20AB831E64}" dt="2022-02-10T05:59:37.929" v="5079" actId="478"/>
          <ac:picMkLst>
            <pc:docMk/>
            <pc:sldMk cId="3076565649" sldId="383"/>
            <ac:picMk id="8" creationId="{A1B19840-E70A-433B-9A58-2E76DA778167}"/>
          </ac:picMkLst>
        </pc:picChg>
        <pc:picChg chg="add del mod">
          <ac:chgData name="shineh96@skku.edu" userId="ee305d48-0e86-4615-9cb7-50a6173f12a9" providerId="ADAL" clId="{30BB2059-2F98-4F36-BD83-5F20AB831E64}" dt="2022-02-10T06:29:23.916" v="5478" actId="478"/>
          <ac:picMkLst>
            <pc:docMk/>
            <pc:sldMk cId="3076565649" sldId="383"/>
            <ac:picMk id="10" creationId="{F5AC1634-6A0A-4849-B7A1-67E41E322A04}"/>
          </ac:picMkLst>
        </pc:picChg>
        <pc:picChg chg="add mod">
          <ac:chgData name="shineh96@skku.edu" userId="ee305d48-0e86-4615-9cb7-50a6173f12a9" providerId="ADAL" clId="{30BB2059-2F98-4F36-BD83-5F20AB831E64}" dt="2022-02-10T06:30:18.704" v="5499" actId="1076"/>
          <ac:picMkLst>
            <pc:docMk/>
            <pc:sldMk cId="3076565649" sldId="383"/>
            <ac:picMk id="15" creationId="{65F0F6FC-368A-4448-9F97-FA079E104100}"/>
          </ac:picMkLst>
        </pc:picChg>
        <pc:picChg chg="add del">
          <ac:chgData name="shineh96@skku.edu" userId="ee305d48-0e86-4615-9cb7-50a6173f12a9" providerId="ADAL" clId="{30BB2059-2F98-4F36-BD83-5F20AB831E64}" dt="2022-02-10T06:32:34.715" v="5501" actId="22"/>
          <ac:picMkLst>
            <pc:docMk/>
            <pc:sldMk cId="3076565649" sldId="383"/>
            <ac:picMk id="21" creationId="{9C4C27E1-1042-470B-AB8D-E0396C04563F}"/>
          </ac:picMkLst>
        </pc:picChg>
        <pc:picChg chg="add mod">
          <ac:chgData name="shineh96@skku.edu" userId="ee305d48-0e86-4615-9cb7-50a6173f12a9" providerId="ADAL" clId="{30BB2059-2F98-4F36-BD83-5F20AB831E64}" dt="2022-02-10T06:50:58.482" v="5985" actId="1076"/>
          <ac:picMkLst>
            <pc:docMk/>
            <pc:sldMk cId="3076565649" sldId="383"/>
            <ac:picMk id="29" creationId="{826091CD-B277-4A40-9BE5-AC3F34A048DF}"/>
          </ac:picMkLst>
        </pc:picChg>
        <pc:cxnChg chg="del mod">
          <ac:chgData name="shineh96@skku.edu" userId="ee305d48-0e86-4615-9cb7-50a6173f12a9" providerId="ADAL" clId="{30BB2059-2F98-4F36-BD83-5F20AB831E64}" dt="2022-02-10T05:59:38.787" v="5080" actId="478"/>
          <ac:cxnSpMkLst>
            <pc:docMk/>
            <pc:sldMk cId="3076565649" sldId="383"/>
            <ac:cxnSpMk id="14" creationId="{8BB06C93-3270-443C-9450-137FD18D33F5}"/>
          </ac:cxnSpMkLst>
        </pc:cxnChg>
        <pc:cxnChg chg="del mod">
          <ac:chgData name="shineh96@skku.edu" userId="ee305d48-0e86-4615-9cb7-50a6173f12a9" providerId="ADAL" clId="{30BB2059-2F98-4F36-BD83-5F20AB831E64}" dt="2022-02-10T05:59:38.787" v="5080" actId="478"/>
          <ac:cxnSpMkLst>
            <pc:docMk/>
            <pc:sldMk cId="3076565649" sldId="383"/>
            <ac:cxnSpMk id="17" creationId="{306ED908-316A-4680-B488-A783839FA77F}"/>
          </ac:cxnSpMkLst>
        </pc:cxnChg>
      </pc:sldChg>
    </pc:docChg>
  </pc:docChgLst>
  <pc:docChgLst>
    <pc:chgData name="shineh96@skku.edu" userId="ee305d48-0e86-4615-9cb7-50a6173f12a9" providerId="ADAL" clId="{DBC75703-48D1-47E3-B31B-A9977D7C1B1F}"/>
    <pc:docChg chg="undo custSel addSld delSld modSld">
      <pc:chgData name="shineh96@skku.edu" userId="ee305d48-0e86-4615-9cb7-50a6173f12a9" providerId="ADAL" clId="{DBC75703-48D1-47E3-B31B-A9977D7C1B1F}" dt="2022-01-10T08:01:56.922" v="6" actId="47"/>
      <pc:docMkLst>
        <pc:docMk/>
      </pc:docMkLst>
      <pc:sldChg chg="modSp add del mod">
        <pc:chgData name="shineh96@skku.edu" userId="ee305d48-0e86-4615-9cb7-50a6173f12a9" providerId="ADAL" clId="{DBC75703-48D1-47E3-B31B-A9977D7C1B1F}" dt="2022-01-10T08:01:56.922" v="6" actId="47"/>
        <pc:sldMkLst>
          <pc:docMk/>
          <pc:sldMk cId="1686525908" sldId="344"/>
        </pc:sldMkLst>
        <pc:spChg chg="mod">
          <ac:chgData name="shineh96@skku.edu" userId="ee305d48-0e86-4615-9cb7-50a6173f12a9" providerId="ADAL" clId="{DBC75703-48D1-47E3-B31B-A9977D7C1B1F}" dt="2022-01-10T02:57:21.544" v="1" actId="1076"/>
          <ac:spMkLst>
            <pc:docMk/>
            <pc:sldMk cId="1686525908" sldId="344"/>
            <ac:spMk id="2" creationId="{A3751BC4-6741-7845-BBD6-E1DE85D2AA06}"/>
          </ac:spMkLst>
        </pc:spChg>
      </pc:sldChg>
      <pc:sldChg chg="add del">
        <pc:chgData name="shineh96@skku.edu" userId="ee305d48-0e86-4615-9cb7-50a6173f12a9" providerId="ADAL" clId="{DBC75703-48D1-47E3-B31B-A9977D7C1B1F}" dt="2022-01-10T08:01:56.922" v="6" actId="47"/>
        <pc:sldMkLst>
          <pc:docMk/>
          <pc:sldMk cId="1368663781" sldId="375"/>
        </pc:sldMkLst>
      </pc:sldChg>
    </pc:docChg>
  </pc:docChgLst>
  <pc:docChgLst>
    <pc:chgData name="shineh96@skku.edu" userId="ee305d48-0e86-4615-9cb7-50a6173f12a9" providerId="ADAL" clId="{3B994DA4-E43A-46EC-BB52-C2ADDBA0B48D}"/>
    <pc:docChg chg="undo custSel modSld">
      <pc:chgData name="shineh96@skku.edu" userId="ee305d48-0e86-4615-9cb7-50a6173f12a9" providerId="ADAL" clId="{3B994DA4-E43A-46EC-BB52-C2ADDBA0B48D}" dt="2022-01-18T08:33:40.925" v="573" actId="13822"/>
      <pc:docMkLst>
        <pc:docMk/>
      </pc:docMkLst>
      <pc:sldChg chg="addSp delSp modSp mod">
        <pc:chgData name="shineh96@skku.edu" userId="ee305d48-0e86-4615-9cb7-50a6173f12a9" providerId="ADAL" clId="{3B994DA4-E43A-46EC-BB52-C2ADDBA0B48D}" dt="2022-01-18T08:33:40.925" v="573" actId="13822"/>
        <pc:sldMkLst>
          <pc:docMk/>
          <pc:sldMk cId="180433720" sldId="376"/>
        </pc:sldMkLst>
        <pc:spChg chg="mod">
          <ac:chgData name="shineh96@skku.edu" userId="ee305d48-0e86-4615-9cb7-50a6173f12a9" providerId="ADAL" clId="{3B994DA4-E43A-46EC-BB52-C2ADDBA0B48D}" dt="2022-01-18T07:56:07.491" v="474" actId="6549"/>
          <ac:spMkLst>
            <pc:docMk/>
            <pc:sldMk cId="180433720" sldId="376"/>
            <ac:spMk id="4" creationId="{7BB5AB22-AC00-4BFE-B205-CAA287E32084}"/>
          </ac:spMkLst>
        </pc:spChg>
        <pc:spChg chg="add del mod">
          <ac:chgData name="shineh96@skku.edu" userId="ee305d48-0e86-4615-9cb7-50a6173f12a9" providerId="ADAL" clId="{3B994DA4-E43A-46EC-BB52-C2ADDBA0B48D}" dt="2022-01-18T07:53:10.826" v="299" actId="478"/>
          <ac:spMkLst>
            <pc:docMk/>
            <pc:sldMk cId="180433720" sldId="376"/>
            <ac:spMk id="9" creationId="{7A83E773-DC2B-44F6-8725-BF05D0E9450F}"/>
          </ac:spMkLst>
        </pc:spChg>
        <pc:spChg chg="add mod">
          <ac:chgData name="shineh96@skku.edu" userId="ee305d48-0e86-4615-9cb7-50a6173f12a9" providerId="ADAL" clId="{3B994DA4-E43A-46EC-BB52-C2ADDBA0B48D}" dt="2022-01-18T07:56:56.877" v="488" actId="1076"/>
          <ac:spMkLst>
            <pc:docMk/>
            <pc:sldMk cId="180433720" sldId="376"/>
            <ac:spMk id="11" creationId="{4906F45A-65DB-4FED-999E-BFB786E21786}"/>
          </ac:spMkLst>
        </pc:spChg>
        <pc:spChg chg="add mod">
          <ac:chgData name="shineh96@skku.edu" userId="ee305d48-0e86-4615-9cb7-50a6173f12a9" providerId="ADAL" clId="{3B994DA4-E43A-46EC-BB52-C2ADDBA0B48D}" dt="2022-01-18T08:32:46.454" v="547" actId="1076"/>
          <ac:spMkLst>
            <pc:docMk/>
            <pc:sldMk cId="180433720" sldId="376"/>
            <ac:spMk id="16" creationId="{380C0616-5858-49A0-8969-EECB1F6AFD0E}"/>
          </ac:spMkLst>
        </pc:spChg>
        <pc:spChg chg="add mod">
          <ac:chgData name="shineh96@skku.edu" userId="ee305d48-0e86-4615-9cb7-50a6173f12a9" providerId="ADAL" clId="{3B994DA4-E43A-46EC-BB52-C2ADDBA0B48D}" dt="2022-01-18T08:33:08.945" v="559" actId="1076"/>
          <ac:spMkLst>
            <pc:docMk/>
            <pc:sldMk cId="180433720" sldId="376"/>
            <ac:spMk id="19" creationId="{41AD10BA-EB6A-4DFA-A615-B9A303EB926E}"/>
          </ac:spMkLst>
        </pc:spChg>
        <pc:spChg chg="add mod">
          <ac:chgData name="shineh96@skku.edu" userId="ee305d48-0e86-4615-9cb7-50a6173f12a9" providerId="ADAL" clId="{3B994DA4-E43A-46EC-BB52-C2ADDBA0B48D}" dt="2022-01-18T08:33:32.516" v="571"/>
          <ac:spMkLst>
            <pc:docMk/>
            <pc:sldMk cId="180433720" sldId="376"/>
            <ac:spMk id="22" creationId="{869902CA-258E-470D-BC1E-F889A3B6D567}"/>
          </ac:spMkLst>
        </pc:spChg>
        <pc:spChg chg="del">
          <ac:chgData name="shineh96@skku.edu" userId="ee305d48-0e86-4615-9cb7-50a6173f12a9" providerId="ADAL" clId="{3B994DA4-E43A-46EC-BB52-C2ADDBA0B48D}" dt="2022-01-18T07:29:39.513" v="31" actId="478"/>
          <ac:spMkLst>
            <pc:docMk/>
            <pc:sldMk cId="180433720" sldId="376"/>
            <ac:spMk id="41" creationId="{76622C9A-005A-46A1-9D4F-88549CD927A7}"/>
          </ac:spMkLst>
        </pc:spChg>
        <pc:picChg chg="del">
          <ac:chgData name="shineh96@skku.edu" userId="ee305d48-0e86-4615-9cb7-50a6173f12a9" providerId="ADAL" clId="{3B994DA4-E43A-46EC-BB52-C2ADDBA0B48D}" dt="2022-01-18T07:29:39.513" v="31" actId="478"/>
          <ac:picMkLst>
            <pc:docMk/>
            <pc:sldMk cId="180433720" sldId="376"/>
            <ac:picMk id="7" creationId="{C242B6F0-CAB6-4DB9-9C18-8175B3CAA7CA}"/>
          </ac:picMkLst>
        </pc:picChg>
        <pc:picChg chg="add mod">
          <ac:chgData name="shineh96@skku.edu" userId="ee305d48-0e86-4615-9cb7-50a6173f12a9" providerId="ADAL" clId="{3B994DA4-E43A-46EC-BB52-C2ADDBA0B48D}" dt="2022-01-18T08:31:09.588" v="494" actId="1037"/>
          <ac:picMkLst>
            <pc:docMk/>
            <pc:sldMk cId="180433720" sldId="376"/>
            <ac:picMk id="10" creationId="{349D38F9-00A7-4518-9B69-9FEFD56E1EB5}"/>
          </ac:picMkLst>
        </pc:picChg>
        <pc:picChg chg="add mod">
          <ac:chgData name="shineh96@skku.edu" userId="ee305d48-0e86-4615-9cb7-50a6173f12a9" providerId="ADAL" clId="{3B994DA4-E43A-46EC-BB52-C2ADDBA0B48D}" dt="2022-01-18T08:31:43.349" v="509" actId="1037"/>
          <ac:picMkLst>
            <pc:docMk/>
            <pc:sldMk cId="180433720" sldId="376"/>
            <ac:picMk id="13" creationId="{1EF5B614-00D5-4671-83B6-BDE01CB4A71A}"/>
          </ac:picMkLst>
        </pc:picChg>
        <pc:picChg chg="add mod">
          <ac:chgData name="shineh96@skku.edu" userId="ee305d48-0e86-4615-9cb7-50a6173f12a9" providerId="ADAL" clId="{3B994DA4-E43A-46EC-BB52-C2ADDBA0B48D}" dt="2022-01-18T08:33:13.289" v="560" actId="1076"/>
          <ac:picMkLst>
            <pc:docMk/>
            <pc:sldMk cId="180433720" sldId="376"/>
            <ac:picMk id="15" creationId="{5512174F-6725-4DA3-9052-F22CF255C559}"/>
          </ac:picMkLst>
        </pc:picChg>
        <pc:picChg chg="mod">
          <ac:chgData name="shineh96@skku.edu" userId="ee305d48-0e86-4615-9cb7-50a6173f12a9" providerId="ADAL" clId="{3B994DA4-E43A-46EC-BB52-C2ADDBA0B48D}" dt="2022-01-18T07:57:01.517" v="489" actId="1076"/>
          <ac:picMkLst>
            <pc:docMk/>
            <pc:sldMk cId="180433720" sldId="376"/>
            <ac:picMk id="3074" creationId="{18D0FF40-870B-4BDB-A9AE-31F402B8DAC5}"/>
          </ac:picMkLst>
        </pc:picChg>
        <pc:cxnChg chg="add mod">
          <ac:chgData name="shineh96@skku.edu" userId="ee305d48-0e86-4615-9cb7-50a6173f12a9" providerId="ADAL" clId="{3B994DA4-E43A-46EC-BB52-C2ADDBA0B48D}" dt="2022-01-18T08:33:24.373" v="562" actId="13822"/>
          <ac:cxnSpMkLst>
            <pc:docMk/>
            <pc:sldMk cId="180433720" sldId="376"/>
            <ac:cxnSpMk id="18" creationId="{4C87FEF0-E522-4764-84C0-07F5997B3161}"/>
          </ac:cxnSpMkLst>
        </pc:cxnChg>
        <pc:cxnChg chg="add mod">
          <ac:chgData name="shineh96@skku.edu" userId="ee305d48-0e86-4615-9cb7-50a6173f12a9" providerId="ADAL" clId="{3B994DA4-E43A-46EC-BB52-C2ADDBA0B48D}" dt="2022-01-18T08:33:40.925" v="573" actId="13822"/>
          <ac:cxnSpMkLst>
            <pc:docMk/>
            <pc:sldMk cId="180433720" sldId="376"/>
            <ac:cxnSpMk id="21" creationId="{3BD0F1DB-3C64-41EB-B679-671E5361B2B4}"/>
          </ac:cxnSpMkLst>
        </pc:cxnChg>
      </pc:sldChg>
    </pc:docChg>
  </pc:docChgLst>
  <pc:docChgLst>
    <pc:chgData name="의현" userId="ee305d48-0e86-4615-9cb7-50a6173f12a9" providerId="ADAL" clId="{3D361423-04CF-49EB-8FE4-6E8A5EF2610B}"/>
    <pc:docChg chg="modSld">
      <pc:chgData name="의현" userId="ee305d48-0e86-4615-9cb7-50a6173f12a9" providerId="ADAL" clId="{3D361423-04CF-49EB-8FE4-6E8A5EF2610B}" dt="2022-01-09T06:31:22.488" v="6"/>
      <pc:docMkLst>
        <pc:docMk/>
      </pc:docMkLst>
      <pc:sldChg chg="modSp mod">
        <pc:chgData name="의현" userId="ee305d48-0e86-4615-9cb7-50a6173f12a9" providerId="ADAL" clId="{3D361423-04CF-49EB-8FE4-6E8A5EF2610B}" dt="2022-01-09T06:31:22.488" v="6"/>
        <pc:sldMkLst>
          <pc:docMk/>
          <pc:sldMk cId="1686525908" sldId="344"/>
        </pc:sldMkLst>
        <pc:spChg chg="mod">
          <ac:chgData name="의현" userId="ee305d48-0e86-4615-9cb7-50a6173f12a9" providerId="ADAL" clId="{3D361423-04CF-49EB-8FE4-6E8A5EF2610B}" dt="2022-01-09T06:31:22.488" v="6"/>
          <ac:spMkLst>
            <pc:docMk/>
            <pc:sldMk cId="1686525908" sldId="344"/>
            <ac:spMk id="2" creationId="{A3751BC4-6741-7845-BBD6-E1DE85D2AA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430D1-F0CA-1C44-B386-E186312A2AC6}" type="datetimeFigureOut">
              <a:rPr kumimoji="1" lang="ko-Kore-KR" altLang="en-US" smtClean="0"/>
              <a:t>02/10/2022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7CF4D-FA31-9B41-B748-14BC7B0F20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26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3917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121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445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871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078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822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0314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9946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197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914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AC6B456-642A-2B4F-ABB4-8E426C0F0A56}"/>
              </a:ext>
            </a:extLst>
          </p:cNvPr>
          <p:cNvGrpSpPr/>
          <p:nvPr userDrawn="1"/>
        </p:nvGrpSpPr>
        <p:grpSpPr>
          <a:xfrm>
            <a:off x="0" y="2622615"/>
            <a:ext cx="9640958" cy="80828"/>
            <a:chOff x="-1" y="2533163"/>
            <a:chExt cx="7381662" cy="77100"/>
          </a:xfrm>
        </p:grpSpPr>
        <p:sp>
          <p:nvSpPr>
            <p:cNvPr id="14" name="Google Shape;11;p2">
              <a:extLst>
                <a:ext uri="{FF2B5EF4-FFF2-40B4-BE49-F238E27FC236}">
                  <a16:creationId xmlns:a16="http://schemas.microsoft.com/office/drawing/2014/main" id="{B999EC1D-7440-674B-913F-9E33009AC693}"/>
                </a:ext>
              </a:extLst>
            </p:cNvPr>
            <p:cNvSpPr/>
            <p:nvPr userDrawn="1"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2;p2">
              <a:extLst>
                <a:ext uri="{FF2B5EF4-FFF2-40B4-BE49-F238E27FC236}">
                  <a16:creationId xmlns:a16="http://schemas.microsoft.com/office/drawing/2014/main" id="{CB4AF691-479C-2A48-8B78-B79473BB699E}"/>
                </a:ext>
              </a:extLst>
            </p:cNvPr>
            <p:cNvSpPr/>
            <p:nvPr userDrawn="1"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3;p2">
              <a:extLst>
                <a:ext uri="{FF2B5EF4-FFF2-40B4-BE49-F238E27FC236}">
                  <a16:creationId xmlns:a16="http://schemas.microsoft.com/office/drawing/2014/main" id="{FB75F791-9F58-9B4C-BDD9-7EF3144CCC4E}"/>
                </a:ext>
              </a:extLst>
            </p:cNvPr>
            <p:cNvSpPr/>
            <p:nvPr userDrawn="1"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9C8594C3-78D9-9841-A63E-A502F8EEAF22}"/>
                </a:ext>
              </a:extLst>
            </p:cNvPr>
            <p:cNvSpPr/>
            <p:nvPr userDrawn="1"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F277F79-7FEE-7E4F-BB3C-783E226EDC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4991" y="6440556"/>
            <a:ext cx="1570382" cy="417443"/>
          </a:xfrm>
          <a:prstGeom prst="rect">
            <a:avLst/>
          </a:prstGeom>
        </p:spPr>
      </p:pic>
      <p:sp>
        <p:nvSpPr>
          <p:cNvPr id="20" name="제목 19">
            <a:extLst>
              <a:ext uri="{FF2B5EF4-FFF2-40B4-BE49-F238E27FC236}">
                <a16:creationId xmlns:a16="http://schemas.microsoft.com/office/drawing/2014/main" id="{0B7C591D-42DA-3F47-B3BB-1CF4EBC6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2853615"/>
            <a:ext cx="10515600" cy="115076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46DB4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25" name="제목 19">
            <a:extLst>
              <a:ext uri="{FF2B5EF4-FFF2-40B4-BE49-F238E27FC236}">
                <a16:creationId xmlns:a16="http://schemas.microsoft.com/office/drawing/2014/main" id="{A76E284B-7E33-1541-A399-2AC0C4298064}"/>
              </a:ext>
            </a:extLst>
          </p:cNvPr>
          <p:cNvSpPr txBox="1">
            <a:spLocks/>
          </p:cNvSpPr>
          <p:nvPr userDrawn="1"/>
        </p:nvSpPr>
        <p:spPr>
          <a:xfrm>
            <a:off x="281608" y="4666935"/>
            <a:ext cx="10515600" cy="1150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060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6903-190C-244D-9CF4-92E2C080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9F532-AF09-624B-9911-50D2A27DE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5ADA3-C27C-4F4E-A4FE-105C6B8D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F1247-B9D2-B647-8AD6-1A5AEEDD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3DB05-0D51-594F-9559-FA9E54F0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508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EEB1C4-4753-EB43-B8DE-948FE1501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16A31-31B4-CF4A-95CD-5425DEB1B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DDAA5-16C4-0C42-854B-DB37B61E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8DF37-81B1-5847-9886-D159CA87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BE210-9E64-FC43-A1D7-289B4F8C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556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E9529-3E17-9441-934A-6B787A7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8EBF8-4AB1-5543-B619-FEB1C9471674}"/>
              </a:ext>
            </a:extLst>
          </p:cNvPr>
          <p:cNvSpPr/>
          <p:nvPr userDrawn="1"/>
        </p:nvSpPr>
        <p:spPr>
          <a:xfrm>
            <a:off x="0" y="0"/>
            <a:ext cx="93785" cy="944217"/>
          </a:xfrm>
          <a:prstGeom prst="rect">
            <a:avLst/>
          </a:prstGeom>
          <a:gradFill flip="none" rotWithShape="1">
            <a:gsLst>
              <a:gs pos="0">
                <a:srgbClr val="9D05DE"/>
              </a:gs>
              <a:gs pos="77000">
                <a:srgbClr val="20B0DE"/>
              </a:gs>
              <a:gs pos="58000">
                <a:srgbClr val="2A94DE"/>
              </a:gs>
              <a:gs pos="33000">
                <a:srgbClr val="1755DE"/>
              </a:gs>
              <a:gs pos="100000">
                <a:srgbClr val="15B8D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0EF98-78C0-4DFB-9389-29327892BF80}"/>
              </a:ext>
            </a:extLst>
          </p:cNvPr>
          <p:cNvSpPr txBox="1"/>
          <p:nvPr userDrawn="1"/>
        </p:nvSpPr>
        <p:spPr>
          <a:xfrm>
            <a:off x="-9939" y="6521308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b="1" i="0" dirty="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인공지능</a:t>
            </a:r>
            <a:r>
              <a:rPr kumimoji="1" lang="ko-KR" altLang="en-US" sz="1200" b="1" i="0" dirty="0" err="1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융합연구실</a:t>
            </a:r>
            <a:endParaRPr kumimoji="1" lang="ko-Kore-KR" altLang="en-US" sz="1200" b="1" i="0" dirty="0">
              <a:solidFill>
                <a:srgbClr val="246DB4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C85CD6-1D9F-4ED4-A9B1-DFF3ED7009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4991" y="6380922"/>
            <a:ext cx="1570382" cy="477077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6B4D3E-2818-4C93-9E62-FCD2078F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AB1ED70-4C92-453C-9044-8E3A84F6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1756" y="6356349"/>
            <a:ext cx="3291840" cy="365125"/>
          </a:xfr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B6ADD22-1F93-464E-95E7-AAF19BDE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31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145E-DC91-314C-8692-15EB2870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3995F-A51F-9249-8B95-15F3810E7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8B3F6-8FEA-8640-BB47-34DD6F0A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80C80-CA8D-5144-9583-B5814114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5CAE2-6189-3843-8C29-DDC4B458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175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44F14-57ED-744A-B810-B2F873D5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776E8-BFEA-1C48-8F46-28296D063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40403-5843-5D4D-9EDB-9B8FCF3A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88562-30C9-8D41-813D-0F819EFE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660E7-8C03-BB42-AE29-291A914A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21139" y="6356350"/>
            <a:ext cx="4114800" cy="365125"/>
          </a:xfr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31B86-FF91-554B-99DD-A6BBA16C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73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0183F-21B2-2348-8000-C5B7F4FA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09989-3EEE-DD4A-9388-90ADC63E6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0A449-3DCD-FF4C-83D4-EA7610CE9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850CB7-438D-BB46-B42A-293A0257A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50684F-C318-9B45-A45A-A4A44C57B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D9DA91-42D4-1B45-A823-F89AC7BA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6ADA8-E75C-624E-96F9-88290BF2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4018" y="6356348"/>
            <a:ext cx="4114800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BC7EBA-F481-5C45-8696-C83001B2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661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7175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04199-3F9E-0D4E-9B16-CDAEBFA4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365126"/>
            <a:ext cx="10515600" cy="579091"/>
          </a:xfrm>
        </p:spPr>
        <p:txBody>
          <a:bodyPr/>
          <a:lstStyle>
            <a:lvl1pPr>
              <a:defRPr>
                <a:solidFill>
                  <a:srgbClr val="246DB4"/>
                </a:solidFill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5324CC-193C-7340-95F7-C1C796F6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7489B6-2D25-7B4A-9E6D-59D190A2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6ED130-5AD5-5040-B394-6E8F8F18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601969-4669-614F-B726-64008C46FA84}"/>
              </a:ext>
            </a:extLst>
          </p:cNvPr>
          <p:cNvSpPr/>
          <p:nvPr userDrawn="1"/>
        </p:nvSpPr>
        <p:spPr>
          <a:xfrm>
            <a:off x="0" y="0"/>
            <a:ext cx="93785" cy="944217"/>
          </a:xfrm>
          <a:prstGeom prst="rect">
            <a:avLst/>
          </a:prstGeom>
          <a:gradFill flip="none" rotWithShape="1">
            <a:gsLst>
              <a:gs pos="0">
                <a:srgbClr val="9D05DE"/>
              </a:gs>
              <a:gs pos="77000">
                <a:srgbClr val="20B0DE"/>
              </a:gs>
              <a:gs pos="58000">
                <a:srgbClr val="2A94DE"/>
              </a:gs>
              <a:gs pos="33000">
                <a:srgbClr val="1755DE"/>
              </a:gs>
              <a:gs pos="100000">
                <a:srgbClr val="15B8D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24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D42282-BC0C-8E4A-B516-C5002C47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ADFBB-DAF1-324E-AFC9-49F9943D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BF410-2103-484F-BC37-A0FED2EF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145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8E920-05A4-B344-B82A-24A30563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00689-02A3-C849-8C2B-F44166D4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86EF85-1F34-F74A-A3E8-7EB7FAB8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EF5B5-6840-284D-8A00-AE8ACB02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DBBA7-587B-CF45-957F-B8D30258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92161-9D52-1F41-AC56-A62FFCD9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699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D75A5-2EF4-2241-9FEB-727D3FC7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D4A231-3F24-1842-BC84-1CD26AB9E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B9C560-DAA6-F44D-90C9-B6BC4F54A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E58E7-1E29-4C40-A569-A512BC9B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2AEBD-CC28-804A-B91A-2D7339CC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A28E8-BC80-D94E-A332-8FB3F271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244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E195F9-D93B-8E46-B6BB-36BAB8AE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4133F-48C1-C840-8B1B-04506A64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E3B5E-C0A9-9447-88C0-EDF7FC92C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25083-0016-E14E-B2C8-1C0F107B3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1AB07-1095-CF4A-B0D1-43E7CBF36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825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51BC4-6741-7845-BBD6-E1DE85D2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2991087"/>
            <a:ext cx="11864009" cy="1150769"/>
          </a:xfrm>
        </p:spPr>
        <p:txBody>
          <a:bodyPr>
            <a:noAutofit/>
          </a:bodyPr>
          <a:lstStyle/>
          <a:p>
            <a:r>
              <a:rPr kumimoji="1" lang="en-US" altLang="en-US" sz="3000" dirty="0"/>
              <a:t>There is More than Meets the Eye: </a:t>
            </a:r>
            <a:br>
              <a:rPr kumimoji="1" lang="en-US" altLang="en-US" sz="3000" dirty="0"/>
            </a:br>
            <a:r>
              <a:rPr kumimoji="1" lang="en-US" altLang="en-US" sz="3000" dirty="0"/>
              <a:t>Self-Supervised Multi-Object Detection and Tracking with Sound by Distilling Multimodal Knowledge</a:t>
            </a:r>
            <a:endParaRPr kumimoji="1" lang="ko-Kore-KR" altLang="en-US" sz="3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7453DC5-EB70-D144-BA70-28BE5997C462}"/>
              </a:ext>
            </a:extLst>
          </p:cNvPr>
          <p:cNvSpPr txBox="1">
            <a:spLocks/>
          </p:cNvSpPr>
          <p:nvPr/>
        </p:nvSpPr>
        <p:spPr>
          <a:xfrm>
            <a:off x="428753" y="4235717"/>
            <a:ext cx="10515600" cy="566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en-US" altLang="ko-KR" sz="2400" dirty="0"/>
              <a:t>Francisco, et al. CVPR (2021)</a:t>
            </a:r>
            <a:endParaRPr kumimoji="1" lang="ko-Kore-KR" altLang="en-US" sz="2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634E193-D9BA-5843-B098-2A4EAB2DB917}"/>
              </a:ext>
            </a:extLst>
          </p:cNvPr>
          <p:cNvSpPr txBox="1">
            <a:spLocks/>
          </p:cNvSpPr>
          <p:nvPr/>
        </p:nvSpPr>
        <p:spPr>
          <a:xfrm>
            <a:off x="428753" y="4896224"/>
            <a:ext cx="10515600" cy="135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ko-KR" altLang="en-US" sz="1800" dirty="0">
                <a:latin typeface="SeoulHangang B" panose="02020603020101020101" pitchFamily="18" charset="-127"/>
                <a:ea typeface="SeoulHangang B" panose="02020603020101020101" pitchFamily="18" charset="-127"/>
              </a:rPr>
              <a:t>성균관대학교</a:t>
            </a:r>
            <a:endParaRPr kumimoji="1" lang="en-US" altLang="ko-KR" sz="1800" dirty="0">
              <a:latin typeface="SeoulHangang B" panose="02020603020101020101" pitchFamily="18" charset="-127"/>
              <a:ea typeface="SeoulHangang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800" dirty="0">
                <a:latin typeface="SeoulHangang B" panose="02020603020101020101" pitchFamily="18" charset="-127"/>
                <a:ea typeface="SeoulHangang B" panose="02020603020101020101" pitchFamily="18" charset="-127"/>
              </a:rPr>
              <a:t>인공지능융합연구실</a:t>
            </a:r>
            <a:endParaRPr kumimoji="1" lang="en-US" altLang="ko-KR" sz="1800" dirty="0">
              <a:latin typeface="SeoulHangang B" panose="02020603020101020101" pitchFamily="18" charset="-127"/>
              <a:ea typeface="SeoulHangang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800" dirty="0">
                <a:latin typeface="SeoulHangang B" panose="02020603020101020101" pitchFamily="18" charset="-127"/>
                <a:ea typeface="SeoulHangang B" panose="02020603020101020101" pitchFamily="18" charset="-127"/>
              </a:rPr>
              <a:t>신의현</a:t>
            </a:r>
            <a:endParaRPr kumimoji="1" lang="ko-Kore-KR" altLang="en-US" sz="1800" dirty="0">
              <a:latin typeface="SeoulHangang B" panose="02020603020101020101" pitchFamily="18" charset="-127"/>
              <a:ea typeface="SeoulHangang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57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10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실험 결과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377409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>
                <a:latin typeface="+mn-ea"/>
                <a:ea typeface="+mn-ea"/>
              </a:rPr>
              <a:t>Quantitative Result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290D4A-2E01-462B-8FB2-9C473E3C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03" y="1961907"/>
            <a:ext cx="4779248" cy="2074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F1E897-0938-41EA-AE94-67A4A86BE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03" y="4366236"/>
            <a:ext cx="5023181" cy="2074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A742D-93EC-4554-A9FF-87C165B8493E}"/>
              </a:ext>
            </a:extLst>
          </p:cNvPr>
          <p:cNvSpPr txBox="1"/>
          <p:nvPr/>
        </p:nvSpPr>
        <p:spPr>
          <a:xfrm>
            <a:off x="4361816" y="3877761"/>
            <a:ext cx="4625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CD(Center Distance)  : </a:t>
            </a:r>
            <a:r>
              <a:rPr lang="en-US" altLang="ko-KR" sz="1400" dirty="0" err="1"/>
              <a:t>BBox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 </a:t>
            </a:r>
            <a:r>
              <a:rPr lang="ko-KR" altLang="en-US" sz="1400" dirty="0"/>
              <a:t>중앙값 비교</a:t>
            </a:r>
            <a:endParaRPr lang="en-US" altLang="ko-KR" sz="1400" dirty="0"/>
          </a:p>
        </p:txBody>
      </p:sp>
      <p:sp>
        <p:nvSpPr>
          <p:cNvPr id="16" name="내용 개체 틀 1">
            <a:extLst>
              <a:ext uri="{FF2B5EF4-FFF2-40B4-BE49-F238E27FC236}">
                <a16:creationId xmlns:a16="http://schemas.microsoft.com/office/drawing/2014/main" id="{1BECAE24-D385-49BE-8750-2072014EA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097" y="2145010"/>
            <a:ext cx="4832898" cy="18866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+mn-ea"/>
                <a:ea typeface="+mn-ea"/>
              </a:rPr>
              <a:t>기존 연구와 비교해 우수한 성능</a:t>
            </a:r>
            <a:endParaRPr kumimoji="1"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Image Sensor</a:t>
            </a:r>
            <a:r>
              <a:rPr kumimoji="1" lang="ko-KR" altLang="en-US" sz="1800" dirty="0">
                <a:latin typeface="+mn-ea"/>
                <a:ea typeface="+mn-ea"/>
              </a:rPr>
              <a:t>를 각각 사용하는 것과 비교해 우수한 성능</a:t>
            </a:r>
            <a:endParaRPr kumimoji="1"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3</a:t>
            </a:r>
            <a:r>
              <a:rPr kumimoji="1" lang="ko-KR" altLang="en-US" sz="1800" dirty="0">
                <a:latin typeface="+mn-ea"/>
                <a:ea typeface="+mn-ea"/>
              </a:rPr>
              <a:t>개의 </a:t>
            </a:r>
            <a:r>
              <a:rPr kumimoji="1" lang="en-US" altLang="ko-KR" sz="1800" dirty="0">
                <a:latin typeface="+mn-ea"/>
                <a:ea typeface="+mn-ea"/>
              </a:rPr>
              <a:t>Teacher Network </a:t>
            </a:r>
            <a:r>
              <a:rPr kumimoji="1" lang="ko-KR" altLang="en-US" sz="1800" dirty="0">
                <a:latin typeface="+mn-ea"/>
                <a:ea typeface="+mn-ea"/>
              </a:rPr>
              <a:t>단순 </a:t>
            </a:r>
            <a:r>
              <a:rPr kumimoji="1" lang="en-US" altLang="ko-KR" sz="1800" dirty="0">
                <a:latin typeface="+mn-ea"/>
                <a:ea typeface="+mn-ea"/>
              </a:rPr>
              <a:t>Avg</a:t>
            </a:r>
            <a:r>
              <a:rPr kumimoji="1" lang="ko-KR" altLang="en-US" sz="1800" dirty="0">
                <a:latin typeface="+mn-ea"/>
                <a:ea typeface="+mn-ea"/>
              </a:rPr>
              <a:t>하는 것과 비교해 </a:t>
            </a:r>
            <a:r>
              <a:rPr kumimoji="1" lang="en-US" altLang="ko-KR" sz="1800" dirty="0">
                <a:latin typeface="+mn-ea"/>
                <a:ea typeface="+mn-ea"/>
              </a:rPr>
              <a:t>MTA Loss </a:t>
            </a:r>
            <a:r>
              <a:rPr kumimoji="1" lang="ko-KR" altLang="en-US" sz="1800" dirty="0">
                <a:latin typeface="+mn-ea"/>
                <a:ea typeface="+mn-ea"/>
              </a:rPr>
              <a:t>사용시 우수한 성능</a:t>
            </a:r>
            <a:endParaRPr kumimoji="1" lang="en-US" altLang="ko-KR" sz="1800" dirty="0">
              <a:latin typeface="+mn-ea"/>
              <a:ea typeface="+mn-ea"/>
            </a:endParaRPr>
          </a:p>
        </p:txBody>
      </p:sp>
      <p:sp>
        <p:nvSpPr>
          <p:cNvPr id="19" name="내용 개체 틀 1">
            <a:extLst>
              <a:ext uri="{FF2B5EF4-FFF2-40B4-BE49-F238E27FC236}">
                <a16:creationId xmlns:a16="http://schemas.microsoft.com/office/drawing/2014/main" id="{63BC308A-10E7-4E24-93EA-AE99BA3F1FEB}"/>
              </a:ext>
            </a:extLst>
          </p:cNvPr>
          <p:cNvSpPr txBox="1">
            <a:spLocks/>
          </p:cNvSpPr>
          <p:nvPr/>
        </p:nvSpPr>
        <p:spPr>
          <a:xfrm>
            <a:off x="6571097" y="4802951"/>
            <a:ext cx="4832898" cy="858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+mn-ea"/>
                <a:ea typeface="+mn-ea"/>
              </a:rPr>
              <a:t>모든 </a:t>
            </a:r>
            <a:r>
              <a:rPr kumimoji="1" lang="en-US" altLang="ko-KR" sz="1800" dirty="0">
                <a:latin typeface="+mn-ea"/>
                <a:ea typeface="+mn-ea"/>
              </a:rPr>
              <a:t>Teacher Modality</a:t>
            </a:r>
            <a:r>
              <a:rPr kumimoji="1" lang="ko-KR" altLang="en-US" sz="1800" dirty="0">
                <a:latin typeface="+mn-ea"/>
                <a:ea typeface="+mn-ea"/>
              </a:rPr>
              <a:t>를 함께 사용</a:t>
            </a:r>
            <a:endParaRPr kumimoji="1"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Student Pretext Task </a:t>
            </a:r>
            <a:r>
              <a:rPr kumimoji="1" lang="ko-KR" altLang="en-US" sz="1800" dirty="0">
                <a:latin typeface="+mn-ea"/>
                <a:ea typeface="+mn-ea"/>
              </a:rPr>
              <a:t>를 통한 성능 향상</a:t>
            </a:r>
            <a:endParaRPr kumimoji="1"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931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11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실험 결과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377409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>
                <a:latin typeface="+mn-ea"/>
                <a:ea typeface="+mn-ea"/>
              </a:rPr>
              <a:t>Qualitative Result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EEE5C2-F8C7-4847-B23F-4EDFFB3E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64" y="1907239"/>
            <a:ext cx="11046947" cy="4449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868C00-268F-4106-B8C0-135B794AA4D4}"/>
              </a:ext>
            </a:extLst>
          </p:cNvPr>
          <p:cNvSpPr txBox="1"/>
          <p:nvPr/>
        </p:nvSpPr>
        <p:spPr>
          <a:xfrm>
            <a:off x="7099300" y="869578"/>
            <a:ext cx="4730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+mn-ea"/>
              </a:rPr>
              <a:t>StereoSoundNet</a:t>
            </a:r>
            <a:r>
              <a:rPr lang="en-US" altLang="ko-KR" sz="2000" dirty="0">
                <a:latin typeface="+mn-ea"/>
              </a:rPr>
              <a:t> : RGB Teacher</a:t>
            </a:r>
            <a:r>
              <a:rPr lang="ko-KR" altLang="en-US" sz="2000" dirty="0">
                <a:latin typeface="+mn-ea"/>
              </a:rPr>
              <a:t>와 </a:t>
            </a:r>
            <a:r>
              <a:rPr lang="ko-KR" altLang="en-US" sz="2000" dirty="0" err="1">
                <a:latin typeface="+mn-ea"/>
              </a:rPr>
              <a:t>비슷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MM-</a:t>
            </a:r>
            <a:r>
              <a:rPr lang="en-US" altLang="ko-KR" sz="2000" dirty="0" err="1">
                <a:latin typeface="+mn-ea"/>
              </a:rPr>
              <a:t>DistillNet</a:t>
            </a:r>
            <a:r>
              <a:rPr lang="en-US" altLang="ko-KR" sz="2000" dirty="0">
                <a:latin typeface="+mn-ea"/>
              </a:rPr>
              <a:t> : </a:t>
            </a:r>
            <a:r>
              <a:rPr lang="ko-KR" altLang="en-US" sz="2000" dirty="0">
                <a:latin typeface="+mn-ea"/>
              </a:rPr>
              <a:t>모든 센서의 결과 통합</a:t>
            </a:r>
          </a:p>
        </p:txBody>
      </p:sp>
    </p:spTree>
    <p:extLst>
      <p:ext uri="{BB962C8B-B14F-4D97-AF65-F5344CB8AC3E}">
        <p14:creationId xmlns:p14="http://schemas.microsoft.com/office/powerpoint/2010/main" val="35983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12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46272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결론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377409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lang="en-US" altLang="ko-KR" sz="2000" b="1" dirty="0">
                <a:latin typeface="+mn-ea"/>
              </a:rPr>
              <a:t>Contribution</a:t>
            </a: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0E9A204-69BC-43EC-9C88-E18E893B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633"/>
            <a:ext cx="10515600" cy="16851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i="0" dirty="0">
                <a:effectLst/>
                <a:latin typeface="+mn-ea"/>
                <a:ea typeface="+mn-ea"/>
              </a:rPr>
              <a:t>Sound</a:t>
            </a:r>
            <a:r>
              <a:rPr lang="ko-KR" altLang="en-US" sz="1800" b="0" i="0" dirty="0">
                <a:effectLst/>
                <a:latin typeface="+mn-ea"/>
                <a:ea typeface="+mn-ea"/>
              </a:rPr>
              <a:t>를 통한 </a:t>
            </a:r>
            <a:r>
              <a:rPr lang="en-US" altLang="ko-KR" sz="1800" b="0" i="0" dirty="0">
                <a:effectLst/>
                <a:latin typeface="+mn-ea"/>
                <a:ea typeface="+mn-ea"/>
              </a:rPr>
              <a:t>Object Detection SOTA</a:t>
            </a:r>
            <a:r>
              <a:rPr lang="ko-KR" altLang="en-US" sz="1800" b="0" i="0" dirty="0">
                <a:effectLst/>
                <a:latin typeface="+mn-ea"/>
                <a:ea typeface="+mn-ea"/>
              </a:rPr>
              <a:t>급 성능</a:t>
            </a:r>
            <a:endParaRPr lang="en-US" altLang="ko-KR" sz="1800" b="0" i="0" dirty="0">
              <a:effectLst/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i="0" dirty="0">
                <a:effectLst/>
                <a:latin typeface="+mn-ea"/>
                <a:ea typeface="+mn-ea"/>
              </a:rPr>
              <a:t>Multimodal Knowledge Distillation Loss </a:t>
            </a:r>
            <a:r>
              <a:rPr lang="ko-KR" altLang="en-US" sz="1800" b="0" i="0" dirty="0">
                <a:effectLst/>
                <a:latin typeface="+mn-ea"/>
                <a:ea typeface="+mn-ea"/>
              </a:rPr>
              <a:t>제안</a:t>
            </a:r>
            <a:endParaRPr lang="en-US" altLang="ko-KR" sz="1800" b="0" i="0" dirty="0">
              <a:effectLst/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i="0" dirty="0">
                <a:effectLst/>
                <a:latin typeface="+mn-ea"/>
                <a:ea typeface="+mn-ea"/>
              </a:rPr>
              <a:t>Sound Feature Extract</a:t>
            </a:r>
            <a:r>
              <a:rPr lang="ko-KR" altLang="en-US" sz="1800" b="0" i="0" dirty="0">
                <a:effectLst/>
                <a:latin typeface="+mn-ea"/>
                <a:ea typeface="+mn-ea"/>
              </a:rPr>
              <a:t>를 위한 </a:t>
            </a:r>
            <a:r>
              <a:rPr lang="en-US" altLang="ko-KR" sz="1800" b="0" i="0" dirty="0">
                <a:effectLst/>
                <a:latin typeface="+mn-ea"/>
                <a:ea typeface="+mn-ea"/>
              </a:rPr>
              <a:t>Pretext Task </a:t>
            </a:r>
            <a:r>
              <a:rPr lang="ko-KR" altLang="en-US" sz="1800" b="0" i="0" dirty="0">
                <a:effectLst/>
                <a:latin typeface="+mn-ea"/>
                <a:ea typeface="+mn-ea"/>
              </a:rPr>
              <a:t>제안</a:t>
            </a:r>
            <a:endParaRPr lang="en-US" altLang="ko-KR" sz="1800" b="0" i="0" dirty="0">
              <a:effectLst/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F5039-F12F-4BD4-BD3C-7890AA43DADF}"/>
              </a:ext>
            </a:extLst>
          </p:cNvPr>
          <p:cNvSpPr txBox="1"/>
          <p:nvPr/>
        </p:nvSpPr>
        <p:spPr>
          <a:xfrm>
            <a:off x="607766" y="4095012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lang="en-US" altLang="ko-KR" sz="2000" b="1" dirty="0">
                <a:latin typeface="+mn-ea"/>
              </a:rPr>
              <a:t>Limitation</a:t>
            </a: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F6986397-37EB-4E0B-9C84-C41DBBE9C5BA}"/>
              </a:ext>
            </a:extLst>
          </p:cNvPr>
          <p:cNvSpPr txBox="1">
            <a:spLocks/>
          </p:cNvSpPr>
          <p:nvPr/>
        </p:nvSpPr>
        <p:spPr>
          <a:xfrm>
            <a:off x="838200" y="4671236"/>
            <a:ext cx="10515600" cy="522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800" dirty="0">
                <a:latin typeface="+mn-ea"/>
                <a:ea typeface="+mn-ea"/>
              </a:rPr>
              <a:t>Pretext Task</a:t>
            </a:r>
            <a:r>
              <a:rPr lang="ko-KR" altLang="en-US" sz="1800" dirty="0">
                <a:latin typeface="+mn-ea"/>
                <a:ea typeface="+mn-ea"/>
              </a:rPr>
              <a:t>로 인한 성능 변화가 크지 않음</a:t>
            </a:r>
            <a:endParaRPr lang="en-US" altLang="ko-KR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98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A69F7-E4EB-124C-90F3-D33B91432755}"/>
              </a:ext>
            </a:extLst>
          </p:cNvPr>
          <p:cNvSpPr txBox="1">
            <a:spLocks/>
          </p:cNvSpPr>
          <p:nvPr/>
        </p:nvSpPr>
        <p:spPr>
          <a:xfrm>
            <a:off x="1524000" y="3162299"/>
            <a:ext cx="9144000" cy="5334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pPr algn="ctr"/>
            <a:r>
              <a:rPr kumimoji="1" lang="ko-KR" altLang="en-US" dirty="0">
                <a:solidFill>
                  <a:srgbClr val="246DB4"/>
                </a:solidFill>
              </a:rPr>
              <a:t>감사합니다</a:t>
            </a:r>
            <a:r>
              <a:rPr kumimoji="1" lang="en-US" altLang="ko-KR" dirty="0">
                <a:solidFill>
                  <a:srgbClr val="246DB4"/>
                </a:solidFill>
              </a:rPr>
              <a:t>.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17EFEA-CD60-47DA-B174-6F819878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999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C80A07-0C3A-4DA1-8791-10B389DD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2629" y="6310311"/>
            <a:ext cx="2743200" cy="365125"/>
          </a:xfrm>
        </p:spPr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2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355E3820-65B2-4ED6-AC6D-EBD8DCED5A5F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246DB4"/>
                </a:solidFill>
              </a:rPr>
              <a:t>요약</a:t>
            </a: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621039C-3702-4991-A2A0-81ED13863F4F}"/>
              </a:ext>
            </a:extLst>
          </p:cNvPr>
          <p:cNvSpPr txBox="1">
            <a:spLocks/>
          </p:cNvSpPr>
          <p:nvPr/>
        </p:nvSpPr>
        <p:spPr>
          <a:xfrm>
            <a:off x="451338" y="1464917"/>
            <a:ext cx="11550162" cy="1552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lang="en-US" altLang="ko-KR" sz="3000" dirty="0">
                <a:solidFill>
                  <a:srgbClr val="246DB4"/>
                </a:solidFill>
              </a:rPr>
              <a:t>There is More than Meets the Eye: </a:t>
            </a:r>
          </a:p>
          <a:p>
            <a:r>
              <a:rPr lang="en-US" altLang="ko-KR" sz="3000" dirty="0">
                <a:solidFill>
                  <a:srgbClr val="246DB4"/>
                </a:solidFill>
              </a:rPr>
              <a:t>Self-Supervised </a:t>
            </a:r>
            <a:r>
              <a:rPr lang="en-US" altLang="ko-KR" sz="3000" dirty="0">
                <a:solidFill>
                  <a:srgbClr val="246DB4"/>
                </a:solidFill>
                <a:highlight>
                  <a:srgbClr val="FFFF00"/>
                </a:highlight>
              </a:rPr>
              <a:t>Multi-Object Detection and Tracking </a:t>
            </a:r>
            <a:r>
              <a:rPr lang="en-US" altLang="ko-KR" sz="3000" dirty="0">
                <a:solidFill>
                  <a:srgbClr val="246DB4"/>
                </a:solidFill>
              </a:rPr>
              <a:t>with Sound by Distilling Multimodal Knowledge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12AE70-6FD3-4060-AA80-D248DFDC3056}"/>
              </a:ext>
            </a:extLst>
          </p:cNvPr>
          <p:cNvSpPr/>
          <p:nvPr/>
        </p:nvSpPr>
        <p:spPr>
          <a:xfrm>
            <a:off x="1320064" y="3472453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C41B60-48C2-4B00-ABA5-5BFEB7831332}"/>
              </a:ext>
            </a:extLst>
          </p:cNvPr>
          <p:cNvSpPr/>
          <p:nvPr/>
        </p:nvSpPr>
        <p:spPr>
          <a:xfrm>
            <a:off x="1320064" y="4458724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239B5AF-4FE8-40EA-BB98-E11214074450}"/>
              </a:ext>
            </a:extLst>
          </p:cNvPr>
          <p:cNvSpPr/>
          <p:nvPr/>
        </p:nvSpPr>
        <p:spPr>
          <a:xfrm>
            <a:off x="1320064" y="5470395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FC1B09-D87E-4A72-83FE-D705113BE19E}"/>
              </a:ext>
            </a:extLst>
          </p:cNvPr>
          <p:cNvSpPr txBox="1"/>
          <p:nvPr/>
        </p:nvSpPr>
        <p:spPr>
          <a:xfrm>
            <a:off x="2044700" y="3361115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Sound</a:t>
            </a:r>
            <a:endParaRPr lang="ko-KR" altLang="en-US" sz="2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F7CA15-276F-4E4C-8888-427FC0AA649E}"/>
              </a:ext>
            </a:extLst>
          </p:cNvPr>
          <p:cNvSpPr txBox="1"/>
          <p:nvPr/>
        </p:nvSpPr>
        <p:spPr>
          <a:xfrm>
            <a:off x="2044700" y="4360086"/>
            <a:ext cx="384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Self-Supervised Learning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C56E7-99FC-4347-B8DF-2F8AE66A9705}"/>
              </a:ext>
            </a:extLst>
          </p:cNvPr>
          <p:cNvSpPr txBox="1"/>
          <p:nvPr/>
        </p:nvSpPr>
        <p:spPr>
          <a:xfrm>
            <a:off x="2044700" y="5384457"/>
            <a:ext cx="513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Multimodal Knowledge Distillation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BBAC7AA-A6D1-439C-93D6-0D747AE6DE44}"/>
              </a:ext>
            </a:extLst>
          </p:cNvPr>
          <p:cNvSpPr/>
          <p:nvPr/>
        </p:nvSpPr>
        <p:spPr>
          <a:xfrm>
            <a:off x="9766300" y="1955800"/>
            <a:ext cx="2159000" cy="508000"/>
          </a:xfrm>
          <a:prstGeom prst="roundRect">
            <a:avLst/>
          </a:prstGeom>
          <a:noFill/>
          <a:ln w="38100">
            <a:solidFill>
              <a:srgbClr val="B7E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572F5A4-5C70-421D-A5C0-DCD71FD0BD8F}"/>
              </a:ext>
            </a:extLst>
          </p:cNvPr>
          <p:cNvSpPr/>
          <p:nvPr/>
        </p:nvSpPr>
        <p:spPr>
          <a:xfrm>
            <a:off x="9690100" y="1648029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C65693F-89C2-4B85-8A0A-7631D78AF44F}"/>
              </a:ext>
            </a:extLst>
          </p:cNvPr>
          <p:cNvSpPr/>
          <p:nvPr/>
        </p:nvSpPr>
        <p:spPr>
          <a:xfrm>
            <a:off x="527538" y="1946835"/>
            <a:ext cx="2723662" cy="508000"/>
          </a:xfrm>
          <a:prstGeom prst="roundRect">
            <a:avLst/>
          </a:prstGeom>
          <a:noFill/>
          <a:ln w="38100">
            <a:solidFill>
              <a:srgbClr val="B7E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CF4884F-B46A-4D37-B1F7-6BD4F637C0AF}"/>
              </a:ext>
            </a:extLst>
          </p:cNvPr>
          <p:cNvSpPr/>
          <p:nvPr/>
        </p:nvSpPr>
        <p:spPr>
          <a:xfrm>
            <a:off x="133838" y="1921686"/>
            <a:ext cx="289561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5D87B93-8B6C-4B02-91C3-A4B3645345EC}"/>
              </a:ext>
            </a:extLst>
          </p:cNvPr>
          <p:cNvSpPr/>
          <p:nvPr/>
        </p:nvSpPr>
        <p:spPr>
          <a:xfrm>
            <a:off x="527538" y="2459634"/>
            <a:ext cx="6355862" cy="508000"/>
          </a:xfrm>
          <a:prstGeom prst="roundRect">
            <a:avLst/>
          </a:prstGeom>
          <a:noFill/>
          <a:ln w="38100">
            <a:solidFill>
              <a:srgbClr val="B7E0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4626498-6B65-49ED-8C39-2B9DC98F41DA}"/>
              </a:ext>
            </a:extLst>
          </p:cNvPr>
          <p:cNvSpPr/>
          <p:nvPr/>
        </p:nvSpPr>
        <p:spPr>
          <a:xfrm>
            <a:off x="161777" y="2475408"/>
            <a:ext cx="289561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EB80CEA-49EC-41F7-AEA6-948BD54B8E30}"/>
              </a:ext>
            </a:extLst>
          </p:cNvPr>
          <p:cNvCxnSpPr>
            <a:cxnSpLocks/>
          </p:cNvCxnSpPr>
          <p:nvPr/>
        </p:nvCxnSpPr>
        <p:spPr>
          <a:xfrm>
            <a:off x="7668260" y="1724641"/>
            <a:ext cx="504190" cy="380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3A42722-8F20-434C-BFF7-B2CB049E079F}"/>
              </a:ext>
            </a:extLst>
          </p:cNvPr>
          <p:cNvCxnSpPr>
            <a:cxnSpLocks/>
          </p:cNvCxnSpPr>
          <p:nvPr/>
        </p:nvCxnSpPr>
        <p:spPr>
          <a:xfrm flipH="1">
            <a:off x="8157210" y="1724641"/>
            <a:ext cx="1200150" cy="380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B1BBAC0-F1D7-43DA-9E6D-71843454522E}"/>
              </a:ext>
            </a:extLst>
          </p:cNvPr>
          <p:cNvSpPr txBox="1"/>
          <p:nvPr/>
        </p:nvSpPr>
        <p:spPr>
          <a:xfrm>
            <a:off x="7659188" y="1284193"/>
            <a:ext cx="19235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rgbClr val="246DB4"/>
                </a:solidFill>
                <a:latin typeface="나눔고딕" pitchFamily="2" charset="-127"/>
                <a:ea typeface="나눔고딕" pitchFamily="2" charset="-127"/>
              </a:rPr>
              <a:t>(Vehicle)</a:t>
            </a:r>
            <a:endParaRPr lang="ko-KR" altLang="en-US" sz="3000" b="1" dirty="0">
              <a:solidFill>
                <a:srgbClr val="246DB4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0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3</a:t>
            </a:fld>
            <a:endParaRPr kumimoji="1" lang="ko-Kore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7BB5AB22-AC00-4BFE-B205-CAA287E3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815" y="2331947"/>
            <a:ext cx="4368840" cy="24771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Teacher-Student </a:t>
            </a:r>
            <a:r>
              <a:rPr kumimoji="1" lang="ko-KR" altLang="en-US" sz="1800" dirty="0">
                <a:latin typeface="+mn-ea"/>
                <a:ea typeface="+mn-ea"/>
              </a:rPr>
              <a:t>구조의 </a:t>
            </a:r>
            <a:r>
              <a:rPr kumimoji="1" lang="en-US" altLang="ko-KR" sz="1800" dirty="0">
                <a:latin typeface="+mn-ea"/>
                <a:ea typeface="+mn-ea"/>
              </a:rPr>
              <a:t>Sound</a:t>
            </a:r>
            <a:r>
              <a:rPr kumimoji="1" lang="ko-KR" altLang="en-US" sz="1800" dirty="0">
                <a:latin typeface="+mn-ea"/>
                <a:ea typeface="+mn-ea"/>
              </a:rPr>
              <a:t>를 활용한 </a:t>
            </a:r>
            <a:r>
              <a:rPr kumimoji="1" lang="en-US" altLang="ko-KR" sz="1800" dirty="0">
                <a:latin typeface="+mn-ea"/>
                <a:ea typeface="+mn-ea"/>
              </a:rPr>
              <a:t>Object Detection</a:t>
            </a:r>
            <a:r>
              <a:rPr kumimoji="1" lang="ko-KR" altLang="en-US" sz="1800" dirty="0">
                <a:latin typeface="+mn-ea"/>
                <a:ea typeface="+mn-ea"/>
              </a:rPr>
              <a:t> </a:t>
            </a:r>
            <a:r>
              <a:rPr kumimoji="1" lang="en-US" altLang="ko-KR" sz="1800" dirty="0">
                <a:latin typeface="+mn-ea"/>
                <a:ea typeface="+mn-ea"/>
              </a:rPr>
              <a:t>Model</a:t>
            </a:r>
            <a:r>
              <a:rPr kumimoji="1" lang="ko-KR" altLang="en-US" sz="1800" dirty="0">
                <a:latin typeface="+mn-ea"/>
                <a:ea typeface="+mn-ea"/>
              </a:rPr>
              <a:t> 제안</a:t>
            </a:r>
            <a:endParaRPr kumimoji="1" lang="en-US" altLang="ko-KR" sz="1800" dirty="0">
              <a:latin typeface="+mn-ea"/>
              <a:ea typeface="+mn-ea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기존 연구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377409"/>
            <a:ext cx="3950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 err="1">
                <a:latin typeface="+mn-ea"/>
              </a:rPr>
              <a:t>StereoSoundNet</a:t>
            </a:r>
            <a:r>
              <a:rPr kumimoji="1" lang="en-US" altLang="ko-KR" sz="2000" b="1" dirty="0">
                <a:latin typeface="+mn-ea"/>
              </a:rPr>
              <a:t> (ICCV 2019)</a:t>
            </a:r>
            <a:endParaRPr kumimoji="1" lang="en-US" altLang="ko-KR" sz="2000" b="1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236719-C7A2-48FA-931A-75E8EB152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2210711"/>
            <a:ext cx="6305550" cy="38100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D7BE931-2C4F-4368-8B63-9622542AED75}"/>
              </a:ext>
            </a:extLst>
          </p:cNvPr>
          <p:cNvSpPr/>
          <p:nvPr/>
        </p:nvSpPr>
        <p:spPr>
          <a:xfrm>
            <a:off x="7646017" y="3783202"/>
            <a:ext cx="406400" cy="332509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E583AED5-0E5E-4261-B8A6-19968948514F}"/>
              </a:ext>
            </a:extLst>
          </p:cNvPr>
          <p:cNvSpPr txBox="1">
            <a:spLocks/>
          </p:cNvSpPr>
          <p:nvPr/>
        </p:nvSpPr>
        <p:spPr>
          <a:xfrm>
            <a:off x="8174182" y="3626124"/>
            <a:ext cx="3505240" cy="6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1800" b="1" dirty="0">
                <a:solidFill>
                  <a:srgbClr val="002060"/>
                </a:solidFill>
                <a:latin typeface="+mn-ea"/>
                <a:ea typeface="+mn-ea"/>
              </a:rPr>
              <a:t>Sound</a:t>
            </a:r>
            <a:r>
              <a:rPr kumimoji="1" lang="ko-KR" altLang="en-US" sz="1800" dirty="0">
                <a:latin typeface="+mn-ea"/>
                <a:ea typeface="+mn-ea"/>
              </a:rPr>
              <a:t>를 통한 </a:t>
            </a:r>
            <a:r>
              <a:rPr kumimoji="1" lang="en-US" altLang="ko-KR" sz="1800" dirty="0">
                <a:latin typeface="+mn-ea"/>
                <a:ea typeface="+mn-ea"/>
              </a:rPr>
              <a:t>Vehicle Tracking </a:t>
            </a:r>
            <a:r>
              <a:rPr kumimoji="1" lang="ko-KR" altLang="en-US" sz="1800" b="1" dirty="0">
                <a:solidFill>
                  <a:srgbClr val="002060"/>
                </a:solidFill>
                <a:latin typeface="+mn-ea"/>
                <a:ea typeface="+mn-ea"/>
              </a:rPr>
              <a:t>가능성</a:t>
            </a:r>
            <a:r>
              <a:rPr kumimoji="1" lang="ko-KR" altLang="en-US" sz="1800" dirty="0">
                <a:latin typeface="+mn-ea"/>
                <a:ea typeface="+mn-ea"/>
              </a:rPr>
              <a:t> 확인</a:t>
            </a:r>
            <a:endParaRPr kumimoji="1" lang="en-US" altLang="ko-KR" sz="1800" dirty="0">
              <a:latin typeface="+mn-ea"/>
              <a:ea typeface="+mn-ea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D081F902-FEC4-4083-AA89-65EFE2E2CEAF}"/>
              </a:ext>
            </a:extLst>
          </p:cNvPr>
          <p:cNvSpPr/>
          <p:nvPr/>
        </p:nvSpPr>
        <p:spPr>
          <a:xfrm>
            <a:off x="7646017" y="4769810"/>
            <a:ext cx="406400" cy="33250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1">
            <a:extLst>
              <a:ext uri="{FF2B5EF4-FFF2-40B4-BE49-F238E27FC236}">
                <a16:creationId xmlns:a16="http://schemas.microsoft.com/office/drawing/2014/main" id="{2A3CB2F9-D46C-45CA-9146-1C698ED8244D}"/>
              </a:ext>
            </a:extLst>
          </p:cNvPr>
          <p:cNvSpPr txBox="1">
            <a:spLocks/>
          </p:cNvSpPr>
          <p:nvPr/>
        </p:nvSpPr>
        <p:spPr>
          <a:xfrm>
            <a:off x="8174182" y="4612732"/>
            <a:ext cx="3505240" cy="646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1800" dirty="0">
                <a:latin typeface="+mn-ea"/>
                <a:ea typeface="+mn-ea"/>
              </a:rPr>
              <a:t>Teacher-Student </a:t>
            </a:r>
            <a:r>
              <a:rPr kumimoji="1" lang="ko-KR" altLang="en-US" sz="1800" dirty="0">
                <a:latin typeface="+mn-ea"/>
                <a:ea typeface="+mn-ea"/>
              </a:rPr>
              <a:t>구조의 한계 </a:t>
            </a:r>
            <a:r>
              <a:rPr kumimoji="1" lang="en-US" altLang="ko-KR" sz="1800" b="1" dirty="0">
                <a:solidFill>
                  <a:srgbClr val="C00000"/>
                </a:solidFill>
                <a:latin typeface="+mn-ea"/>
                <a:ea typeface="+mn-ea"/>
              </a:rPr>
              <a:t>RGB Image </a:t>
            </a:r>
            <a:r>
              <a:rPr kumimoji="1"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성능 넘을 수 없음</a:t>
            </a:r>
            <a:endParaRPr kumimoji="1" lang="en-US" altLang="ko-KR" sz="1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575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4</a:t>
            </a:fld>
            <a:endParaRPr kumimoji="1" lang="ko-Kore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7BB5AB22-AC00-4BFE-B205-CAA287E3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815" y="2971472"/>
            <a:ext cx="3973985" cy="24771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Computer Vision </a:t>
            </a:r>
            <a:r>
              <a:rPr kumimoji="1" lang="ko-KR" altLang="en-US" sz="1800" dirty="0">
                <a:latin typeface="+mn-ea"/>
                <a:ea typeface="+mn-ea"/>
              </a:rPr>
              <a:t>기술의 발전으로 </a:t>
            </a:r>
            <a:r>
              <a:rPr kumimoji="1" lang="ko-KR" altLang="en-US" sz="1800" b="1" dirty="0">
                <a:solidFill>
                  <a:srgbClr val="002060"/>
                </a:solidFill>
                <a:latin typeface="+mn-ea"/>
                <a:ea typeface="+mn-ea"/>
              </a:rPr>
              <a:t>일반적 상황에서의 성능 ↑</a:t>
            </a:r>
            <a:endParaRPr kumimoji="1" lang="en-US" altLang="ko-KR" sz="1800" b="1" dirty="0">
              <a:solidFill>
                <a:srgbClr val="00206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kumimoji="1"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야간 </a:t>
            </a:r>
            <a:r>
              <a:rPr kumimoji="1" lang="en-US" altLang="ko-KR" sz="1800" b="1" dirty="0">
                <a:solidFill>
                  <a:srgbClr val="C00000"/>
                </a:solidFill>
                <a:latin typeface="+mn-ea"/>
                <a:ea typeface="+mn-ea"/>
              </a:rPr>
              <a:t>/ </a:t>
            </a:r>
            <a:r>
              <a:rPr kumimoji="1"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안개 </a:t>
            </a:r>
            <a:r>
              <a:rPr kumimoji="1" lang="ko-KR" altLang="en-US" sz="1800" dirty="0">
                <a:latin typeface="+mn-ea"/>
                <a:ea typeface="+mn-ea"/>
              </a:rPr>
              <a:t>등 특정 조건에서는 </a:t>
            </a:r>
            <a:r>
              <a:rPr kumimoji="1" lang="en-US" altLang="ko-KR" sz="1800" dirty="0">
                <a:latin typeface="+mn-ea"/>
                <a:ea typeface="+mn-ea"/>
              </a:rPr>
              <a:t>RGB Image</a:t>
            </a:r>
            <a:r>
              <a:rPr kumimoji="1" lang="ko-KR" altLang="en-US" sz="1800" dirty="0">
                <a:latin typeface="+mn-ea"/>
                <a:ea typeface="+mn-ea"/>
              </a:rPr>
              <a:t>만 사용시 </a:t>
            </a:r>
            <a:r>
              <a:rPr kumimoji="1" lang="ko-KR" altLang="en-US" sz="1800" b="1" dirty="0">
                <a:solidFill>
                  <a:srgbClr val="C00000"/>
                </a:solidFill>
                <a:latin typeface="+mn-ea"/>
                <a:ea typeface="+mn-ea"/>
              </a:rPr>
              <a:t>성능 ↓</a:t>
            </a:r>
            <a:endParaRPr kumimoji="1" lang="en-US" altLang="ko-KR" sz="1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연구 동기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377409"/>
            <a:ext cx="7310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ko-KR" altLang="en-US" sz="2000" b="1" dirty="0">
                <a:latin typeface="+mn-ea"/>
                <a:ea typeface="+mn-ea"/>
              </a:rPr>
              <a:t>자율 주행을 위한 </a:t>
            </a:r>
            <a:r>
              <a:rPr kumimoji="1" lang="en-US" altLang="ko-KR" sz="2000" b="1" dirty="0">
                <a:latin typeface="+mn-ea"/>
              </a:rPr>
              <a:t>Object Detection with only RGB Image 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8" name="내용 개체 틀 1">
            <a:extLst>
              <a:ext uri="{FF2B5EF4-FFF2-40B4-BE49-F238E27FC236}">
                <a16:creationId xmlns:a16="http://schemas.microsoft.com/office/drawing/2014/main" id="{13CFF54E-FDA1-4493-B93B-DEA478D29B3D}"/>
              </a:ext>
            </a:extLst>
          </p:cNvPr>
          <p:cNvSpPr txBox="1">
            <a:spLocks/>
          </p:cNvSpPr>
          <p:nvPr/>
        </p:nvSpPr>
        <p:spPr>
          <a:xfrm>
            <a:off x="1210696" y="2305585"/>
            <a:ext cx="2168752" cy="579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1800" b="1" dirty="0">
                <a:latin typeface="+mn-ea"/>
                <a:ea typeface="+mn-ea"/>
              </a:rPr>
              <a:t>Good Case</a:t>
            </a:r>
          </a:p>
        </p:txBody>
      </p:sp>
      <p:sp>
        <p:nvSpPr>
          <p:cNvPr id="34" name="내용 개체 틀 1">
            <a:extLst>
              <a:ext uri="{FF2B5EF4-FFF2-40B4-BE49-F238E27FC236}">
                <a16:creationId xmlns:a16="http://schemas.microsoft.com/office/drawing/2014/main" id="{9BBD073D-A010-425E-B5B5-2B446B0A259C}"/>
              </a:ext>
            </a:extLst>
          </p:cNvPr>
          <p:cNvSpPr txBox="1">
            <a:spLocks/>
          </p:cNvSpPr>
          <p:nvPr/>
        </p:nvSpPr>
        <p:spPr>
          <a:xfrm>
            <a:off x="4353297" y="2305584"/>
            <a:ext cx="1899720" cy="579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1800" b="1" dirty="0">
                <a:latin typeface="+mn-ea"/>
                <a:ea typeface="+mn-ea"/>
              </a:rPr>
              <a:t>Bad Case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B766F67-CBAD-428F-BEFE-48A243E40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02" y="2861313"/>
            <a:ext cx="2729140" cy="26617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A0DA1E6-A64D-4812-A132-3E56C5D53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2861313"/>
            <a:ext cx="2729141" cy="266173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2C4AE6-8C9B-4A05-A406-5796CC138489}"/>
              </a:ext>
            </a:extLst>
          </p:cNvPr>
          <p:cNvSpPr/>
          <p:nvPr/>
        </p:nvSpPr>
        <p:spPr>
          <a:xfrm>
            <a:off x="6172200" y="3619500"/>
            <a:ext cx="495528" cy="6667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F3B7AF-AF76-464B-B71B-C0675E80B1C8}"/>
              </a:ext>
            </a:extLst>
          </p:cNvPr>
          <p:cNvSpPr/>
          <p:nvPr/>
        </p:nvSpPr>
        <p:spPr>
          <a:xfrm>
            <a:off x="4650674" y="4004635"/>
            <a:ext cx="226126" cy="2054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2CF52B-EFAA-4508-92E2-4A0070479AFC}"/>
              </a:ext>
            </a:extLst>
          </p:cNvPr>
          <p:cNvSpPr/>
          <p:nvPr/>
        </p:nvSpPr>
        <p:spPr>
          <a:xfrm>
            <a:off x="4287778" y="4036457"/>
            <a:ext cx="309622" cy="2054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2FDD0B8-1ECF-4F4F-88F8-B5C1BC77C312}"/>
              </a:ext>
            </a:extLst>
          </p:cNvPr>
          <p:cNvSpPr/>
          <p:nvPr/>
        </p:nvSpPr>
        <p:spPr>
          <a:xfrm>
            <a:off x="5693976" y="4036457"/>
            <a:ext cx="171043" cy="1364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6C3440-1C19-4E07-93C5-C8E366C6D05C}"/>
              </a:ext>
            </a:extLst>
          </p:cNvPr>
          <p:cNvSpPr/>
          <p:nvPr/>
        </p:nvSpPr>
        <p:spPr>
          <a:xfrm>
            <a:off x="5865019" y="4010336"/>
            <a:ext cx="171043" cy="1364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3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연구 동기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377409"/>
            <a:ext cx="6987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>
                <a:latin typeface="+mn-ea"/>
              </a:rPr>
              <a:t>Object Detection with Images (RGB, Depth, Thermal) 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E56D7F-F36C-45B6-8D39-45B26ADF307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027039" y="2256375"/>
            <a:ext cx="2010263" cy="19648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BF13E1-E694-4A60-9D8E-B569C418605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27039" y="4410507"/>
            <a:ext cx="2010263" cy="19648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FC95C3-8754-4629-B92A-795C010E04B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38362" y="2250507"/>
            <a:ext cx="2010263" cy="19648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A3AFD07-07E4-4351-9FF7-336527FF9EF6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38362" y="4391457"/>
            <a:ext cx="2010263" cy="19648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1006127-6016-47EA-9BDD-0D53CF097E0C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215716" y="2237325"/>
            <a:ext cx="2010263" cy="196482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8D069D-E250-42ED-A264-DE168460A21E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215716" y="4391457"/>
            <a:ext cx="2010263" cy="1964824"/>
          </a:xfrm>
          <a:prstGeom prst="rect">
            <a:avLst/>
          </a:prstGeom>
        </p:spPr>
      </p:pic>
      <p:sp>
        <p:nvSpPr>
          <p:cNvPr id="18" name="내용 개체 틀 1">
            <a:extLst>
              <a:ext uri="{FF2B5EF4-FFF2-40B4-BE49-F238E27FC236}">
                <a16:creationId xmlns:a16="http://schemas.microsoft.com/office/drawing/2014/main" id="{6532D83D-AC0C-4D51-A6F1-FC127CF9F2D1}"/>
              </a:ext>
            </a:extLst>
          </p:cNvPr>
          <p:cNvSpPr txBox="1">
            <a:spLocks/>
          </p:cNvSpPr>
          <p:nvPr/>
        </p:nvSpPr>
        <p:spPr>
          <a:xfrm>
            <a:off x="893633" y="1777519"/>
            <a:ext cx="1899720" cy="579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1800" b="1" dirty="0">
                <a:latin typeface="+mn-ea"/>
                <a:ea typeface="+mn-ea"/>
              </a:rPr>
              <a:t>RGB</a:t>
            </a:r>
          </a:p>
        </p:txBody>
      </p:sp>
      <p:sp>
        <p:nvSpPr>
          <p:cNvPr id="19" name="내용 개체 틀 1">
            <a:extLst>
              <a:ext uri="{FF2B5EF4-FFF2-40B4-BE49-F238E27FC236}">
                <a16:creationId xmlns:a16="http://schemas.microsoft.com/office/drawing/2014/main" id="{2AB1CA60-B693-48C5-A362-E757937A9ABE}"/>
              </a:ext>
            </a:extLst>
          </p:cNvPr>
          <p:cNvSpPr txBox="1">
            <a:spLocks/>
          </p:cNvSpPr>
          <p:nvPr/>
        </p:nvSpPr>
        <p:spPr>
          <a:xfrm>
            <a:off x="3092291" y="1777521"/>
            <a:ext cx="1899720" cy="579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1800" b="1" dirty="0">
                <a:latin typeface="+mn-ea"/>
                <a:ea typeface="+mn-ea"/>
              </a:rPr>
              <a:t>Depth</a:t>
            </a:r>
          </a:p>
        </p:txBody>
      </p:sp>
      <p:sp>
        <p:nvSpPr>
          <p:cNvPr id="20" name="내용 개체 틀 1">
            <a:extLst>
              <a:ext uri="{FF2B5EF4-FFF2-40B4-BE49-F238E27FC236}">
                <a16:creationId xmlns:a16="http://schemas.microsoft.com/office/drawing/2014/main" id="{BF0F9E13-C671-4A30-990A-6B6502A2AB5C}"/>
              </a:ext>
            </a:extLst>
          </p:cNvPr>
          <p:cNvSpPr txBox="1">
            <a:spLocks/>
          </p:cNvSpPr>
          <p:nvPr/>
        </p:nvSpPr>
        <p:spPr>
          <a:xfrm>
            <a:off x="5270987" y="1777520"/>
            <a:ext cx="1899720" cy="579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sz="1800" b="1" dirty="0">
                <a:latin typeface="+mn-ea"/>
                <a:ea typeface="+mn-ea"/>
              </a:rPr>
              <a:t>Thermal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933246-D72D-462B-8AE4-4A11CB211D84}"/>
              </a:ext>
            </a:extLst>
          </p:cNvPr>
          <p:cNvSpPr/>
          <p:nvPr/>
        </p:nvSpPr>
        <p:spPr>
          <a:xfrm>
            <a:off x="5381625" y="3019425"/>
            <a:ext cx="495528" cy="6667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0C2F46-6465-4D37-8B8B-3D5F426013EB}"/>
              </a:ext>
            </a:extLst>
          </p:cNvPr>
          <p:cNvSpPr/>
          <p:nvPr/>
        </p:nvSpPr>
        <p:spPr>
          <a:xfrm>
            <a:off x="6537325" y="5257800"/>
            <a:ext cx="161925" cy="135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1">
            <a:extLst>
              <a:ext uri="{FF2B5EF4-FFF2-40B4-BE49-F238E27FC236}">
                <a16:creationId xmlns:a16="http://schemas.microsoft.com/office/drawing/2014/main" id="{C673F605-3101-44BC-9B03-CB9A919B8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102" y="2277846"/>
            <a:ext cx="4716935" cy="306660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800" dirty="0">
                <a:latin typeface="+mn-ea"/>
                <a:ea typeface="+mn-ea"/>
              </a:rPr>
              <a:t>다양한 센서를 함께 사용하여 성능 향상</a:t>
            </a:r>
            <a:endParaRPr kumimoji="1" lang="en-US" altLang="ko-KR" sz="1800" dirty="0"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1800" dirty="0">
                <a:latin typeface="+mn-ea"/>
                <a:ea typeface="+mn-ea"/>
              </a:rPr>
              <a:t>    </a:t>
            </a:r>
            <a:r>
              <a:rPr kumimoji="1" lang="en-US" altLang="ko-KR" sz="1600" dirty="0">
                <a:latin typeface="+mn-ea"/>
                <a:ea typeface="+mn-ea"/>
              </a:rPr>
              <a:t>RGD : </a:t>
            </a:r>
            <a:r>
              <a:rPr kumimoji="1" lang="ko-KR" altLang="en-US" sz="1600" dirty="0">
                <a:latin typeface="+mn-ea"/>
                <a:ea typeface="+mn-ea"/>
              </a:rPr>
              <a:t>일반적 상황</a:t>
            </a:r>
            <a:r>
              <a:rPr kumimoji="1" lang="en-US" altLang="ko-KR" sz="1600" dirty="0">
                <a:latin typeface="+mn-ea"/>
                <a:ea typeface="+mn-ea"/>
              </a:rPr>
              <a:t>(</a:t>
            </a:r>
            <a:r>
              <a:rPr kumimoji="1" lang="ko-KR" altLang="en-US" sz="1600" dirty="0">
                <a:latin typeface="+mn-ea"/>
                <a:ea typeface="+mn-ea"/>
              </a:rPr>
              <a:t>낮</a:t>
            </a:r>
            <a:r>
              <a:rPr kumimoji="1" lang="en-US" altLang="ko-KR" sz="1600" dirty="0">
                <a:latin typeface="+mn-ea"/>
                <a:ea typeface="+mn-ea"/>
              </a:rPr>
              <a:t>) / </a:t>
            </a:r>
            <a:r>
              <a:rPr kumimoji="1" lang="ko-KR" altLang="en-US" sz="1600" dirty="0">
                <a:latin typeface="+mn-ea"/>
                <a:ea typeface="+mn-ea"/>
              </a:rPr>
              <a:t>고해상도</a:t>
            </a:r>
            <a:r>
              <a:rPr kumimoji="1" lang="en-US" altLang="ko-KR" sz="1600" dirty="0">
                <a:latin typeface="+mn-ea"/>
                <a:ea typeface="+mn-ea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1600" dirty="0">
                <a:latin typeface="+mn-ea"/>
                <a:ea typeface="+mn-ea"/>
              </a:rPr>
              <a:t>	</a:t>
            </a:r>
            <a:r>
              <a:rPr kumimoji="1" lang="ko-KR" altLang="en-US" sz="1600" dirty="0">
                <a:latin typeface="+mn-ea"/>
                <a:ea typeface="+mn-ea"/>
              </a:rPr>
              <a:t>야간</a:t>
            </a:r>
            <a:r>
              <a:rPr kumimoji="1" lang="en-US" altLang="ko-KR" sz="1600" dirty="0">
                <a:latin typeface="+mn-ea"/>
                <a:ea typeface="+mn-ea"/>
              </a:rPr>
              <a:t>, </a:t>
            </a:r>
            <a:r>
              <a:rPr kumimoji="1" lang="ko-KR" altLang="en-US" sz="1600" dirty="0">
                <a:latin typeface="+mn-ea"/>
                <a:ea typeface="+mn-ea"/>
              </a:rPr>
              <a:t>안개 등의 상황에서 성능</a:t>
            </a:r>
            <a:r>
              <a:rPr kumimoji="1" lang="ko-KR" altLang="en-US" sz="1600" b="1" dirty="0">
                <a:latin typeface="+mn-ea"/>
                <a:ea typeface="+mn-ea"/>
              </a:rPr>
              <a:t>↓</a:t>
            </a:r>
            <a:endParaRPr kumimoji="1" lang="en-US" altLang="ko-KR" sz="1600" dirty="0"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1600" dirty="0">
                <a:latin typeface="+mn-ea"/>
                <a:ea typeface="+mn-ea"/>
              </a:rPr>
              <a:t>    Depth : </a:t>
            </a:r>
            <a:r>
              <a:rPr kumimoji="1" lang="ko-KR" altLang="en-US" sz="1600" dirty="0">
                <a:latin typeface="+mn-ea"/>
                <a:ea typeface="+mn-ea"/>
              </a:rPr>
              <a:t>빛 </a:t>
            </a:r>
            <a:r>
              <a:rPr kumimoji="1" lang="en-US" altLang="ko-KR" sz="1600" dirty="0">
                <a:latin typeface="+mn-ea"/>
                <a:ea typeface="+mn-ea"/>
              </a:rPr>
              <a:t>/ </a:t>
            </a:r>
            <a:r>
              <a:rPr kumimoji="1" lang="ko-KR" altLang="en-US" sz="1600" dirty="0">
                <a:latin typeface="+mn-ea"/>
                <a:ea typeface="+mn-ea"/>
              </a:rPr>
              <a:t>날씨에 대한 영향 </a:t>
            </a:r>
            <a:r>
              <a:rPr kumimoji="1" lang="en-US" altLang="ko-KR" sz="1600" dirty="0">
                <a:latin typeface="+mn-ea"/>
                <a:ea typeface="+mn-ea"/>
              </a:rPr>
              <a:t>X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1600" dirty="0">
                <a:latin typeface="+mn-ea"/>
                <a:ea typeface="+mn-ea"/>
              </a:rPr>
              <a:t>	  </a:t>
            </a:r>
            <a:r>
              <a:rPr kumimoji="1" lang="ko-KR" altLang="en-US" sz="1600" dirty="0">
                <a:latin typeface="+mn-ea"/>
                <a:ea typeface="+mn-ea"/>
              </a:rPr>
              <a:t>먼 거리에 대한 성능</a:t>
            </a:r>
            <a:r>
              <a:rPr kumimoji="1" lang="ko-KR" altLang="en-US" sz="1600" b="1" dirty="0">
                <a:latin typeface="+mn-ea"/>
                <a:ea typeface="+mn-ea"/>
              </a:rPr>
              <a:t>↓</a:t>
            </a:r>
            <a:endParaRPr kumimoji="1" lang="en-US" altLang="ko-KR" sz="1600" dirty="0">
              <a:latin typeface="+mn-ea"/>
              <a:ea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1600" dirty="0">
                <a:latin typeface="+mn-ea"/>
                <a:ea typeface="+mn-ea"/>
              </a:rPr>
              <a:t>    Thermal : </a:t>
            </a:r>
            <a:r>
              <a:rPr kumimoji="1" lang="ko-KR" altLang="en-US" sz="1600" dirty="0">
                <a:latin typeface="+mn-ea"/>
                <a:ea typeface="+mn-ea"/>
              </a:rPr>
              <a:t>거리</a:t>
            </a:r>
            <a:r>
              <a:rPr kumimoji="1" lang="en-US" altLang="ko-KR" sz="1600" dirty="0">
                <a:latin typeface="+mn-ea"/>
                <a:ea typeface="+mn-ea"/>
              </a:rPr>
              <a:t> / </a:t>
            </a:r>
            <a:r>
              <a:rPr kumimoji="1" lang="ko-KR" altLang="en-US" sz="1600" dirty="0">
                <a:latin typeface="+mn-ea"/>
                <a:ea typeface="+mn-ea"/>
              </a:rPr>
              <a:t>빛에 대한 영향 </a:t>
            </a:r>
            <a:r>
              <a:rPr kumimoji="1" lang="en-US" altLang="ko-KR" sz="1600" dirty="0">
                <a:latin typeface="+mn-ea"/>
                <a:ea typeface="+mn-ea"/>
              </a:rPr>
              <a:t>X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1600" dirty="0">
                <a:latin typeface="+mn-ea"/>
                <a:ea typeface="+mn-ea"/>
              </a:rPr>
              <a:t>	    </a:t>
            </a:r>
            <a:r>
              <a:rPr kumimoji="1" lang="ko-KR" altLang="en-US" sz="1600" dirty="0">
                <a:latin typeface="+mn-ea"/>
                <a:ea typeface="+mn-ea"/>
              </a:rPr>
              <a:t>높은 가격</a:t>
            </a:r>
            <a:r>
              <a:rPr kumimoji="1" lang="en-US" altLang="ko-KR" sz="1600" dirty="0">
                <a:latin typeface="+mn-ea"/>
                <a:ea typeface="+mn-ea"/>
              </a:rPr>
              <a:t>, </a:t>
            </a:r>
            <a:r>
              <a:rPr kumimoji="1" lang="ko-KR" altLang="en-US" sz="1600" dirty="0">
                <a:latin typeface="+mn-ea"/>
                <a:ea typeface="+mn-ea"/>
              </a:rPr>
              <a:t>낮은 해상도</a:t>
            </a:r>
            <a:r>
              <a:rPr kumimoji="1" lang="en-US" altLang="ko-KR" sz="1600" dirty="0">
                <a:latin typeface="+mn-ea"/>
                <a:ea typeface="+mn-ea"/>
              </a:rPr>
              <a:t>, 1 </a:t>
            </a:r>
            <a:r>
              <a:rPr kumimoji="1" lang="ko-KR" altLang="en-US" sz="1600" dirty="0">
                <a:latin typeface="+mn-ea"/>
                <a:ea typeface="+mn-ea"/>
              </a:rPr>
              <a:t>채널</a:t>
            </a:r>
            <a:endParaRPr kumimoji="1" lang="en-US" altLang="ko-KR" sz="1600" dirty="0">
              <a:latin typeface="+mn-ea"/>
              <a:ea typeface="+mn-ea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B8D13F6-783C-4A6D-9DF4-7134CDFE3012}"/>
              </a:ext>
            </a:extLst>
          </p:cNvPr>
          <p:cNvSpPr/>
          <p:nvPr/>
        </p:nvSpPr>
        <p:spPr>
          <a:xfrm>
            <a:off x="7520003" y="5594831"/>
            <a:ext cx="406400" cy="332509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내용 개체 틀 1">
            <a:extLst>
              <a:ext uri="{FF2B5EF4-FFF2-40B4-BE49-F238E27FC236}">
                <a16:creationId xmlns:a16="http://schemas.microsoft.com/office/drawing/2014/main" id="{0B90E5D8-0EDA-4D4F-8721-3C063858E0CB}"/>
              </a:ext>
            </a:extLst>
          </p:cNvPr>
          <p:cNvSpPr txBox="1">
            <a:spLocks/>
          </p:cNvSpPr>
          <p:nvPr/>
        </p:nvSpPr>
        <p:spPr>
          <a:xfrm>
            <a:off x="7962442" y="5572706"/>
            <a:ext cx="4229558" cy="42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1800" b="1" dirty="0">
                <a:solidFill>
                  <a:srgbClr val="002060"/>
                </a:solidFill>
                <a:latin typeface="+mn-ea"/>
                <a:ea typeface="+mn-ea"/>
              </a:rPr>
              <a:t>각 </a:t>
            </a:r>
            <a:r>
              <a:rPr kumimoji="1" lang="en-US" altLang="ko-KR" sz="1800" b="1" dirty="0">
                <a:solidFill>
                  <a:srgbClr val="002060"/>
                </a:solidFill>
                <a:latin typeface="+mn-ea"/>
                <a:ea typeface="+mn-ea"/>
              </a:rPr>
              <a:t>Image Sensor</a:t>
            </a:r>
            <a:r>
              <a:rPr kumimoji="1" lang="ko-KR" altLang="en-US" sz="1800" b="1" dirty="0">
                <a:solidFill>
                  <a:srgbClr val="002060"/>
                </a:solidFill>
                <a:latin typeface="+mn-ea"/>
                <a:ea typeface="+mn-ea"/>
              </a:rPr>
              <a:t>와 함께 </a:t>
            </a:r>
            <a:r>
              <a:rPr kumimoji="1" lang="en-US" altLang="ko-KR" sz="1800" b="1" dirty="0">
                <a:solidFill>
                  <a:srgbClr val="002060"/>
                </a:solidFill>
                <a:latin typeface="+mn-ea"/>
                <a:ea typeface="+mn-ea"/>
              </a:rPr>
              <a:t>Sound </a:t>
            </a:r>
            <a:r>
              <a:rPr kumimoji="1" lang="ko-KR" altLang="en-US" sz="1800" b="1" dirty="0">
                <a:solidFill>
                  <a:srgbClr val="002060"/>
                </a:solidFill>
                <a:latin typeface="+mn-ea"/>
                <a:ea typeface="+mn-ea"/>
              </a:rPr>
              <a:t>활용</a:t>
            </a:r>
            <a:endParaRPr kumimoji="1"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4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6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en-US" altLang="ko-KR" dirty="0" err="1">
                <a:solidFill>
                  <a:srgbClr val="246DB4"/>
                </a:solidFill>
              </a:rPr>
              <a:t>OverView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377409"/>
            <a:ext cx="214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>
                <a:latin typeface="+mn-ea"/>
              </a:rPr>
              <a:t>MM-</a:t>
            </a:r>
            <a:r>
              <a:rPr kumimoji="1" lang="en-US" altLang="ko-KR" sz="2000" b="1" dirty="0" err="1">
                <a:latin typeface="+mn-ea"/>
              </a:rPr>
              <a:t>DistillNet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5C26E4-F29B-4F24-90DA-6BD116493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7" y="1981200"/>
            <a:ext cx="7112070" cy="43751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956A165-44BE-48F1-BEA2-FAE495D9F02D}"/>
              </a:ext>
            </a:extLst>
          </p:cNvPr>
          <p:cNvSpPr/>
          <p:nvPr/>
        </p:nvSpPr>
        <p:spPr>
          <a:xfrm>
            <a:off x="1159827" y="1981200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1972269-3C98-46BD-8D33-DFA7A8D1F792}"/>
              </a:ext>
            </a:extLst>
          </p:cNvPr>
          <p:cNvSpPr/>
          <p:nvPr/>
        </p:nvSpPr>
        <p:spPr>
          <a:xfrm>
            <a:off x="3948964" y="1981200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CCAB35A-B827-480F-B878-C3060A5191AF}"/>
              </a:ext>
            </a:extLst>
          </p:cNvPr>
          <p:cNvSpPr/>
          <p:nvPr/>
        </p:nvSpPr>
        <p:spPr>
          <a:xfrm>
            <a:off x="8245644" y="2454911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344CE82-5CFC-4D29-92A1-9E71C33AC239}"/>
              </a:ext>
            </a:extLst>
          </p:cNvPr>
          <p:cNvSpPr/>
          <p:nvPr/>
        </p:nvSpPr>
        <p:spPr>
          <a:xfrm>
            <a:off x="4322162" y="1981199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50BCCB2-C295-47AC-B424-C2DCE73DB6B2}"/>
              </a:ext>
            </a:extLst>
          </p:cNvPr>
          <p:cNvSpPr/>
          <p:nvPr/>
        </p:nvSpPr>
        <p:spPr>
          <a:xfrm>
            <a:off x="8245644" y="3573024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1190CE5-9CF6-4D97-8EA1-0C8EF63135C9}"/>
              </a:ext>
            </a:extLst>
          </p:cNvPr>
          <p:cNvSpPr/>
          <p:nvPr/>
        </p:nvSpPr>
        <p:spPr>
          <a:xfrm>
            <a:off x="8245644" y="4754364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FF177-0831-410C-8EE6-12F25D7719F3}"/>
              </a:ext>
            </a:extLst>
          </p:cNvPr>
          <p:cNvSpPr txBox="1"/>
          <p:nvPr/>
        </p:nvSpPr>
        <p:spPr>
          <a:xfrm>
            <a:off x="8639244" y="2391684"/>
            <a:ext cx="329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Teacher Network Train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2BBC67-8014-4299-AB7C-D25300D57B6A}"/>
              </a:ext>
            </a:extLst>
          </p:cNvPr>
          <p:cNvSpPr txBox="1"/>
          <p:nvPr/>
        </p:nvSpPr>
        <p:spPr>
          <a:xfrm>
            <a:off x="8639244" y="3509797"/>
            <a:ext cx="3448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Self-Supervised Pretext Task for Audio Student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8A1260-5197-42EB-B393-CE153E27FC76}"/>
              </a:ext>
            </a:extLst>
          </p:cNvPr>
          <p:cNvSpPr txBox="1"/>
          <p:nvPr/>
        </p:nvSpPr>
        <p:spPr>
          <a:xfrm>
            <a:off x="8639244" y="4691137"/>
            <a:ext cx="329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Knowledge Distillation from Multiple Teachers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324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7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방법론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377409"/>
            <a:ext cx="214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>
                <a:latin typeface="+mn-ea"/>
              </a:rPr>
              <a:t>MM-</a:t>
            </a:r>
            <a:r>
              <a:rPr kumimoji="1" lang="en-US" altLang="ko-KR" sz="2000" b="1" dirty="0" err="1">
                <a:latin typeface="+mn-ea"/>
              </a:rPr>
              <a:t>DistillNet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CCAB35A-B827-480F-B878-C3060A5191AF}"/>
              </a:ext>
            </a:extLst>
          </p:cNvPr>
          <p:cNvSpPr/>
          <p:nvPr/>
        </p:nvSpPr>
        <p:spPr>
          <a:xfrm>
            <a:off x="7074000" y="2401861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FF177-0831-410C-8EE6-12F25D7719F3}"/>
              </a:ext>
            </a:extLst>
          </p:cNvPr>
          <p:cNvSpPr txBox="1"/>
          <p:nvPr/>
        </p:nvSpPr>
        <p:spPr>
          <a:xfrm>
            <a:off x="7467600" y="2338634"/>
            <a:ext cx="329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Teacher Network Pre-train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EFE9C4-621C-4FBA-8BE8-E931B204B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2139949"/>
            <a:ext cx="6067425" cy="4352925"/>
          </a:xfrm>
          <a:prstGeom prst="rect">
            <a:avLst/>
          </a:prstGeom>
        </p:spPr>
      </p:pic>
      <p:sp>
        <p:nvSpPr>
          <p:cNvPr id="19" name="내용 개체 틀 1">
            <a:extLst>
              <a:ext uri="{FF2B5EF4-FFF2-40B4-BE49-F238E27FC236}">
                <a16:creationId xmlns:a16="http://schemas.microsoft.com/office/drawing/2014/main" id="{E4163120-14EE-4DEC-AC3D-F8AA2DCF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701" y="3091056"/>
            <a:ext cx="4832898" cy="30666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EffifientDet-D2 </a:t>
            </a:r>
            <a:r>
              <a:rPr kumimoji="1" lang="ko-KR" altLang="en-US" sz="1800" dirty="0">
                <a:latin typeface="+mn-ea"/>
                <a:ea typeface="+mn-ea"/>
              </a:rPr>
              <a:t>모델을 사용해 각각의 </a:t>
            </a:r>
            <a:r>
              <a:rPr kumimoji="1" lang="en-US" altLang="ko-KR" sz="1800" dirty="0">
                <a:latin typeface="+mn-ea"/>
                <a:ea typeface="+mn-ea"/>
              </a:rPr>
              <a:t>Teacher Network </a:t>
            </a:r>
            <a:r>
              <a:rPr kumimoji="1" lang="ko-KR" altLang="en-US" sz="1800" dirty="0">
                <a:latin typeface="+mn-ea"/>
                <a:ea typeface="+mn-ea"/>
              </a:rPr>
              <a:t>학습</a:t>
            </a:r>
            <a:endParaRPr kumimoji="1" lang="en-US" altLang="ko-KR" sz="1800" dirty="0">
              <a:latin typeface="+mn-ea"/>
              <a:ea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ko-KR" altLang="en-US" sz="1600" dirty="0">
                <a:latin typeface="+mn-ea"/>
                <a:ea typeface="+mn-ea"/>
              </a:rPr>
              <a:t>여러 </a:t>
            </a:r>
            <a:r>
              <a:rPr kumimoji="1" lang="en-US" altLang="ko-KR" sz="1600" dirty="0">
                <a:latin typeface="+mn-ea"/>
                <a:ea typeface="+mn-ea"/>
              </a:rPr>
              <a:t>Object Detection </a:t>
            </a:r>
            <a:r>
              <a:rPr kumimoji="1" lang="ko-KR" altLang="en-US" sz="1600" dirty="0">
                <a:latin typeface="+mn-ea"/>
                <a:ea typeface="+mn-ea"/>
              </a:rPr>
              <a:t>모델 실험을 통해 선정</a:t>
            </a:r>
            <a:endParaRPr kumimoji="1" lang="en-US" altLang="ko-KR" sz="16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endParaRPr kumimoji="1"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Opened Labeled Dataset</a:t>
            </a:r>
            <a:r>
              <a:rPr kumimoji="1" lang="ko-KR" altLang="en-US" sz="1800" dirty="0">
                <a:latin typeface="+mn-ea"/>
                <a:ea typeface="+mn-ea"/>
              </a:rPr>
              <a:t>을 사용</a:t>
            </a:r>
            <a:endParaRPr kumimoji="1" lang="en-US" altLang="ko-KR" sz="1800" dirty="0">
              <a:latin typeface="+mn-ea"/>
              <a:ea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ko-KR" sz="1600" dirty="0">
                <a:latin typeface="+mn-ea"/>
                <a:ea typeface="+mn-ea"/>
              </a:rPr>
              <a:t>Unlabeled Dataset</a:t>
            </a:r>
            <a:r>
              <a:rPr kumimoji="1" lang="ko-KR" altLang="en-US" sz="1600" dirty="0">
                <a:latin typeface="+mn-ea"/>
                <a:ea typeface="+mn-ea"/>
              </a:rPr>
              <a:t>로 </a:t>
            </a:r>
            <a:r>
              <a:rPr kumimoji="1" lang="en-US" altLang="ko-KR" sz="1600" dirty="0">
                <a:latin typeface="+mn-ea"/>
                <a:ea typeface="+mn-ea"/>
              </a:rPr>
              <a:t>Student </a:t>
            </a:r>
            <a:r>
              <a:rPr kumimoji="1" lang="ko-KR" altLang="en-US" sz="1600" dirty="0">
                <a:latin typeface="+mn-ea"/>
                <a:ea typeface="+mn-ea"/>
              </a:rPr>
              <a:t>학습하는</a:t>
            </a:r>
            <a:endParaRPr kumimoji="1" lang="en-US" altLang="ko-KR" sz="1600" dirty="0">
              <a:latin typeface="+mn-ea"/>
              <a:ea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ko-KR" sz="1600" dirty="0">
                <a:latin typeface="+mn-ea"/>
                <a:ea typeface="+mn-ea"/>
              </a:rPr>
              <a:t>Self-Supervised </a:t>
            </a:r>
            <a:r>
              <a:rPr kumimoji="1" lang="ko-KR" altLang="en-US" sz="1600" dirty="0">
                <a:latin typeface="+mn-ea"/>
                <a:ea typeface="+mn-ea"/>
              </a:rPr>
              <a:t>상황 설정</a:t>
            </a:r>
            <a:endParaRPr kumimoji="1"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811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8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방법론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377409"/>
            <a:ext cx="214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>
                <a:latin typeface="+mn-ea"/>
              </a:rPr>
              <a:t>MM-</a:t>
            </a:r>
            <a:r>
              <a:rPr kumimoji="1" lang="en-US" altLang="ko-KR" sz="2000" b="1" dirty="0" err="1">
                <a:latin typeface="+mn-ea"/>
              </a:rPr>
              <a:t>DistillNet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CCAB35A-B827-480F-B878-C3060A5191AF}"/>
              </a:ext>
            </a:extLst>
          </p:cNvPr>
          <p:cNvSpPr/>
          <p:nvPr/>
        </p:nvSpPr>
        <p:spPr>
          <a:xfrm>
            <a:off x="6997800" y="2401861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FF177-0831-410C-8EE6-12F25D7719F3}"/>
              </a:ext>
            </a:extLst>
          </p:cNvPr>
          <p:cNvSpPr txBox="1"/>
          <p:nvPr/>
        </p:nvSpPr>
        <p:spPr>
          <a:xfrm>
            <a:off x="7327900" y="2338634"/>
            <a:ext cx="492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Self-Supervised Pretext Task for Student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9" name="내용 개체 틀 1">
            <a:extLst>
              <a:ext uri="{FF2B5EF4-FFF2-40B4-BE49-F238E27FC236}">
                <a16:creationId xmlns:a16="http://schemas.microsoft.com/office/drawing/2014/main" id="{E4163120-14EE-4DEC-AC3D-F8AA2DCF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701" y="3091056"/>
            <a:ext cx="4832898" cy="18866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EffifientDet-D2 </a:t>
            </a:r>
            <a:r>
              <a:rPr kumimoji="1" lang="ko-KR" altLang="en-US" sz="1800" dirty="0">
                <a:latin typeface="+mn-ea"/>
                <a:ea typeface="+mn-ea"/>
              </a:rPr>
              <a:t>모델의 </a:t>
            </a:r>
            <a:r>
              <a:rPr kumimoji="1" lang="en-US" altLang="ko-KR" sz="1800" dirty="0">
                <a:latin typeface="+mn-ea"/>
                <a:ea typeface="+mn-ea"/>
              </a:rPr>
              <a:t>Feature Extractor </a:t>
            </a:r>
            <a:r>
              <a:rPr kumimoji="1" lang="ko-KR" altLang="en-US" sz="1800" dirty="0">
                <a:latin typeface="+mn-ea"/>
                <a:ea typeface="+mn-ea"/>
              </a:rPr>
              <a:t>부분만을 활용</a:t>
            </a:r>
            <a:endParaRPr kumimoji="1"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+mn-ea"/>
                <a:ea typeface="+mn-ea"/>
              </a:rPr>
              <a:t>마지막 단의 </a:t>
            </a:r>
            <a:r>
              <a:rPr kumimoji="1" lang="en-US" altLang="ko-KR" sz="1800" dirty="0">
                <a:latin typeface="+mn-ea"/>
                <a:ea typeface="+mn-ea"/>
              </a:rPr>
              <a:t>FC Layer</a:t>
            </a:r>
            <a:r>
              <a:rPr kumimoji="1" lang="ko-KR" altLang="en-US" sz="1800" dirty="0">
                <a:latin typeface="+mn-ea"/>
                <a:ea typeface="+mn-ea"/>
              </a:rPr>
              <a:t>를 통해 </a:t>
            </a:r>
            <a:r>
              <a:rPr kumimoji="1" lang="en-US" altLang="ko-KR" sz="1800" dirty="0">
                <a:latin typeface="+mn-ea"/>
                <a:ea typeface="+mn-ea"/>
              </a:rPr>
              <a:t>Num of Vehicle </a:t>
            </a:r>
            <a:r>
              <a:rPr kumimoji="1" lang="ko-KR" altLang="en-US" sz="1800" dirty="0">
                <a:latin typeface="+mn-ea"/>
                <a:ea typeface="+mn-ea"/>
              </a:rPr>
              <a:t>예측 </a:t>
            </a:r>
            <a:endParaRPr kumimoji="1"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Audio Feature Extractor Pre-train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C8B2A2-9048-4D2C-9EF2-1D3CDFF54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66" y="2144705"/>
            <a:ext cx="6362194" cy="20367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B19840-E70A-433B-9A58-2E76DA778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2" y="4762396"/>
            <a:ext cx="6305870" cy="1729196"/>
          </a:xfrm>
          <a:prstGeom prst="rect">
            <a:avLst/>
          </a:prstGeom>
        </p:spPr>
      </p:pic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E480FC7A-D3CF-4472-AF96-D379150AE109}"/>
              </a:ext>
            </a:extLst>
          </p:cNvPr>
          <p:cNvSpPr/>
          <p:nvPr/>
        </p:nvSpPr>
        <p:spPr>
          <a:xfrm>
            <a:off x="2838450" y="4396203"/>
            <a:ext cx="5334000" cy="1886639"/>
          </a:xfrm>
          <a:prstGeom prst="mathMultiply">
            <a:avLst>
              <a:gd name="adj1" fmla="val 766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349FA4-7356-4EA0-94D0-1D728C8F2155}"/>
              </a:ext>
            </a:extLst>
          </p:cNvPr>
          <p:cNvSpPr/>
          <p:nvPr/>
        </p:nvSpPr>
        <p:spPr>
          <a:xfrm>
            <a:off x="2419350" y="4396203"/>
            <a:ext cx="1257300" cy="2426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FC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B06C93-3270-443C-9450-137FD18D33F5}"/>
              </a:ext>
            </a:extLst>
          </p:cNvPr>
          <p:cNvCxnSpPr>
            <a:endCxn id="12" idx="2"/>
          </p:cNvCxnSpPr>
          <p:nvPr/>
        </p:nvCxnSpPr>
        <p:spPr>
          <a:xfrm flipV="1">
            <a:off x="3048000" y="4638856"/>
            <a:ext cx="0" cy="28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6ED908-316A-4680-B488-A783839FA77F}"/>
              </a:ext>
            </a:extLst>
          </p:cNvPr>
          <p:cNvCxnSpPr>
            <a:stCxn id="12" idx="3"/>
          </p:cNvCxnSpPr>
          <p:nvPr/>
        </p:nvCxnSpPr>
        <p:spPr>
          <a:xfrm flipV="1">
            <a:off x="3676650" y="4517529"/>
            <a:ext cx="3688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658795E-472F-4035-A98D-1852EF97CF0D}"/>
              </a:ext>
            </a:extLst>
          </p:cNvPr>
          <p:cNvSpPr/>
          <p:nvPr/>
        </p:nvSpPr>
        <p:spPr>
          <a:xfrm>
            <a:off x="4053032" y="4393662"/>
            <a:ext cx="1698914" cy="2426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 of Vehicle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42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9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방법론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377409"/>
            <a:ext cx="214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>
                <a:latin typeface="+mn-ea"/>
              </a:rPr>
              <a:t>MM-</a:t>
            </a:r>
            <a:r>
              <a:rPr kumimoji="1" lang="en-US" altLang="ko-KR" sz="2000" b="1" dirty="0" err="1">
                <a:latin typeface="+mn-ea"/>
              </a:rPr>
              <a:t>DistillNet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9" name="내용 개체 틀 1">
            <a:extLst>
              <a:ext uri="{FF2B5EF4-FFF2-40B4-BE49-F238E27FC236}">
                <a16:creationId xmlns:a16="http://schemas.microsoft.com/office/drawing/2014/main" id="{E4163120-14EE-4DEC-AC3D-F8AA2DCF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797" y="2387756"/>
            <a:ext cx="5051527" cy="40318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Focal Loss : Object</a:t>
            </a:r>
            <a:r>
              <a:rPr kumimoji="1" lang="ko-KR" altLang="en-US" sz="1800" dirty="0">
                <a:latin typeface="+mn-ea"/>
                <a:ea typeface="+mn-ea"/>
              </a:rPr>
              <a:t> </a:t>
            </a:r>
            <a:r>
              <a:rPr kumimoji="1" lang="en-US" altLang="ko-KR" sz="1800" dirty="0">
                <a:latin typeface="+mn-ea"/>
                <a:ea typeface="+mn-ea"/>
              </a:rPr>
              <a:t>Detection Loss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ko-KR" sz="1600" dirty="0">
                <a:latin typeface="+mn-ea"/>
                <a:ea typeface="+mn-ea"/>
              </a:rPr>
              <a:t>Teacher Network</a:t>
            </a:r>
            <a:r>
              <a:rPr kumimoji="1" lang="ko-KR" altLang="en-US" sz="1600" dirty="0">
                <a:latin typeface="+mn-ea"/>
                <a:ea typeface="+mn-ea"/>
              </a:rPr>
              <a:t>의 결과 통합 </a:t>
            </a:r>
            <a:r>
              <a:rPr kumimoji="1" lang="en-US" altLang="ko-KR" sz="1600" dirty="0">
                <a:latin typeface="+mn-ea"/>
                <a:ea typeface="+mn-ea"/>
              </a:rPr>
              <a:t>(NMS)</a:t>
            </a:r>
            <a:r>
              <a:rPr kumimoji="1" lang="ko-KR" altLang="en-US" sz="1600" dirty="0">
                <a:latin typeface="+mn-ea"/>
                <a:ea typeface="+mn-ea"/>
              </a:rPr>
              <a:t> </a:t>
            </a:r>
            <a:r>
              <a:rPr kumimoji="1" lang="en-US" altLang="ko-KR" sz="1600" dirty="0">
                <a:latin typeface="+mn-ea"/>
                <a:ea typeface="+mn-ea"/>
              </a:rPr>
              <a:t>-&gt; GT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ko-KR" sz="1600" dirty="0">
                <a:latin typeface="+mn-ea"/>
                <a:ea typeface="+mn-ea"/>
              </a:rPr>
              <a:t>Student Network</a:t>
            </a:r>
            <a:r>
              <a:rPr kumimoji="1" lang="ko-KR" altLang="en-US" sz="1600" dirty="0">
                <a:latin typeface="+mn-ea"/>
                <a:ea typeface="+mn-ea"/>
              </a:rPr>
              <a:t>의</a:t>
            </a:r>
            <a:r>
              <a:rPr kumimoji="1" lang="en-US" altLang="ko-KR" sz="1600" dirty="0">
                <a:latin typeface="+mn-ea"/>
                <a:ea typeface="+mn-ea"/>
              </a:rPr>
              <a:t> </a:t>
            </a:r>
            <a:r>
              <a:rPr kumimoji="1" lang="ko-KR" altLang="en-US" sz="1600" dirty="0">
                <a:latin typeface="+mn-ea"/>
                <a:ea typeface="+mn-ea"/>
              </a:rPr>
              <a:t>결과와</a:t>
            </a:r>
            <a:r>
              <a:rPr kumimoji="1" lang="en-US" altLang="ko-KR" sz="1600" dirty="0">
                <a:latin typeface="+mn-ea"/>
                <a:ea typeface="+mn-ea"/>
              </a:rPr>
              <a:t> </a:t>
            </a:r>
            <a:r>
              <a:rPr kumimoji="1" lang="ko-KR" altLang="en-US" sz="1600" dirty="0">
                <a:latin typeface="+mn-ea"/>
                <a:ea typeface="+mn-ea"/>
              </a:rPr>
              <a:t>비교</a:t>
            </a:r>
            <a:endParaRPr kumimoji="1" lang="en-US" altLang="ko-KR" sz="1600" dirty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endParaRPr kumimoji="1" lang="en-US" altLang="ko-KR" sz="1600" dirty="0">
              <a:latin typeface="+mn-ea"/>
              <a:ea typeface="+mn-ea"/>
            </a:endParaRPr>
          </a:p>
          <a:p>
            <a:pPr lvl="1">
              <a:lnSpc>
                <a:spcPct val="100000"/>
              </a:lnSpc>
            </a:pPr>
            <a:endParaRPr kumimoji="1" lang="en-US" altLang="ko-KR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MTA(Multi-Teacher Alignment) Loss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ko-KR" sz="1600" dirty="0" err="1">
                <a:latin typeface="+mn-ea"/>
                <a:ea typeface="+mn-ea"/>
              </a:rPr>
              <a:t>EfficientNet</a:t>
            </a:r>
            <a:r>
              <a:rPr kumimoji="1" lang="ko-KR" altLang="en-US" sz="1600" dirty="0">
                <a:latin typeface="+mn-ea"/>
                <a:ea typeface="+mn-ea"/>
              </a:rPr>
              <a:t>의</a:t>
            </a:r>
            <a:r>
              <a:rPr kumimoji="1" lang="en-US" altLang="ko-KR" sz="1600" dirty="0">
                <a:latin typeface="+mn-ea"/>
                <a:ea typeface="+mn-ea"/>
              </a:rPr>
              <a:t> p3,4,5 layer</a:t>
            </a:r>
            <a:r>
              <a:rPr kumimoji="1" lang="ko-KR" altLang="en-US" sz="1600" dirty="0">
                <a:latin typeface="+mn-ea"/>
                <a:ea typeface="+mn-ea"/>
              </a:rPr>
              <a:t>만 활용</a:t>
            </a:r>
            <a:endParaRPr kumimoji="1" lang="en-US" altLang="ko-KR" sz="1600" dirty="0">
              <a:latin typeface="+mn-ea"/>
              <a:ea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ko-KR" sz="1600" dirty="0">
                <a:latin typeface="+mn-ea"/>
                <a:ea typeface="+mn-ea"/>
              </a:rPr>
              <a:t>Student</a:t>
            </a:r>
            <a:r>
              <a:rPr kumimoji="1" lang="ko-KR" altLang="en-US" sz="1600" dirty="0">
                <a:latin typeface="+mn-ea"/>
                <a:ea typeface="+mn-ea"/>
              </a:rPr>
              <a:t>와 </a:t>
            </a:r>
            <a:r>
              <a:rPr kumimoji="1" lang="en-US" altLang="ko-KR" sz="1600" dirty="0">
                <a:latin typeface="+mn-ea"/>
                <a:ea typeface="+mn-ea"/>
              </a:rPr>
              <a:t>Teacher</a:t>
            </a:r>
            <a:r>
              <a:rPr kumimoji="1" lang="ko-KR" altLang="en-US" sz="1600" dirty="0">
                <a:latin typeface="+mn-ea"/>
                <a:ea typeface="+mn-ea"/>
              </a:rPr>
              <a:t>의 </a:t>
            </a:r>
            <a:r>
              <a:rPr kumimoji="1" lang="en-US" altLang="ko-KR" sz="1600" dirty="0">
                <a:latin typeface="+mn-ea"/>
                <a:ea typeface="+mn-ea"/>
              </a:rPr>
              <a:t>Activation </a:t>
            </a:r>
            <a:r>
              <a:rPr kumimoji="1" lang="ko-KR" altLang="en-US" sz="1600" dirty="0">
                <a:latin typeface="+mn-ea"/>
                <a:ea typeface="+mn-ea"/>
              </a:rPr>
              <a:t>분포의 차를   </a:t>
            </a:r>
            <a:r>
              <a:rPr kumimoji="1" lang="en-US" altLang="ko-KR" sz="1600" dirty="0">
                <a:latin typeface="+mn-ea"/>
                <a:ea typeface="+mn-ea"/>
              </a:rPr>
              <a:t>KL Divergence </a:t>
            </a:r>
            <a:r>
              <a:rPr kumimoji="1" lang="ko-KR" altLang="en-US" sz="1600" dirty="0">
                <a:latin typeface="+mn-ea"/>
                <a:ea typeface="+mn-ea"/>
              </a:rPr>
              <a:t>통해 계산</a:t>
            </a:r>
            <a:endParaRPr kumimoji="1" lang="en-US" altLang="ko-KR" sz="1600" dirty="0">
              <a:latin typeface="+mn-ea"/>
              <a:ea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ko-KR" altLang="en-US" sz="1600" dirty="0">
                <a:latin typeface="+mn-ea"/>
                <a:ea typeface="+mn-ea"/>
              </a:rPr>
              <a:t>각</a:t>
            </a:r>
            <a:r>
              <a:rPr kumimoji="1" lang="en-US" altLang="ko-KR" sz="1600" dirty="0">
                <a:latin typeface="+mn-ea"/>
                <a:ea typeface="+mn-ea"/>
              </a:rPr>
              <a:t> Modality</a:t>
            </a:r>
            <a:r>
              <a:rPr kumimoji="1" lang="ko-KR" altLang="en-US" sz="1600" dirty="0">
                <a:latin typeface="+mn-ea"/>
                <a:ea typeface="+mn-ea"/>
              </a:rPr>
              <a:t> </a:t>
            </a:r>
            <a:r>
              <a:rPr kumimoji="1" lang="en-US" altLang="ko-KR" sz="1600" dirty="0">
                <a:latin typeface="+mn-ea"/>
                <a:ea typeface="+mn-ea"/>
              </a:rPr>
              <a:t>Independent </a:t>
            </a:r>
            <a:r>
              <a:rPr kumimoji="1" lang="ko-KR" altLang="en-US" sz="1600" dirty="0">
                <a:latin typeface="+mn-ea"/>
                <a:ea typeface="+mn-ea"/>
              </a:rPr>
              <a:t>하다고 가정</a:t>
            </a:r>
            <a:endParaRPr kumimoji="1" lang="en-US" altLang="ko-KR" sz="1600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6A69EE-A9E7-4A6F-A136-273CD398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1963357"/>
            <a:ext cx="5807075" cy="4446289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CCAB35A-B827-480F-B878-C3060A5191AF}"/>
              </a:ext>
            </a:extLst>
          </p:cNvPr>
          <p:cNvSpPr/>
          <p:nvPr/>
        </p:nvSpPr>
        <p:spPr>
          <a:xfrm>
            <a:off x="6232073" y="1855557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FF177-0831-410C-8EE6-12F25D7719F3}"/>
              </a:ext>
            </a:extLst>
          </p:cNvPr>
          <p:cNvSpPr txBox="1"/>
          <p:nvPr/>
        </p:nvSpPr>
        <p:spPr>
          <a:xfrm>
            <a:off x="6562172" y="1792330"/>
            <a:ext cx="561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Knowledge Distillation from Multiple Teachers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5F0F6FC-368A-4448-9F97-FA079E104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14" y="3429000"/>
            <a:ext cx="3637224" cy="391507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F67FB56-8774-418C-A131-CA2F7771BB74}"/>
              </a:ext>
            </a:extLst>
          </p:cNvPr>
          <p:cNvSpPr/>
          <p:nvPr/>
        </p:nvSpPr>
        <p:spPr>
          <a:xfrm>
            <a:off x="4467860" y="4713057"/>
            <a:ext cx="51308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BBD6780-D9C4-4EF4-8C8F-0709375AFC03}"/>
              </a:ext>
            </a:extLst>
          </p:cNvPr>
          <p:cNvSpPr/>
          <p:nvPr/>
        </p:nvSpPr>
        <p:spPr>
          <a:xfrm>
            <a:off x="1242060" y="5265385"/>
            <a:ext cx="51308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3-2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20084B9-BD5A-4E03-83FD-CC35DCE7484D}"/>
              </a:ext>
            </a:extLst>
          </p:cNvPr>
          <p:cNvSpPr/>
          <p:nvPr/>
        </p:nvSpPr>
        <p:spPr>
          <a:xfrm>
            <a:off x="6436257" y="2411329"/>
            <a:ext cx="51308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3-1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3FA03BD-E11C-4F6C-9E75-4C32ECD625F7}"/>
              </a:ext>
            </a:extLst>
          </p:cNvPr>
          <p:cNvSpPr/>
          <p:nvPr/>
        </p:nvSpPr>
        <p:spPr>
          <a:xfrm>
            <a:off x="6436257" y="4105953"/>
            <a:ext cx="51308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3-2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26091CD-B277-4A40-9BE5-AC3F34A04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114" y="5547132"/>
            <a:ext cx="4192362" cy="10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6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8939</TotalTime>
  <Words>505</Words>
  <Application>Microsoft Office PowerPoint</Application>
  <PresentationFormat>와이드스크린</PresentationFormat>
  <Paragraphs>130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Noto Serif KR</vt:lpstr>
      <vt:lpstr>SeoulHangang B</vt:lpstr>
      <vt:lpstr>NanumGothic</vt:lpstr>
      <vt:lpstr>NanumGothic</vt:lpstr>
      <vt:lpstr>맑은 고딕</vt:lpstr>
      <vt:lpstr>Arial</vt:lpstr>
      <vt:lpstr>Calibri</vt:lpstr>
      <vt:lpstr>Office 테마</vt:lpstr>
      <vt:lpstr>There is More than Meets the Eye:  Self-Supervised Multi-Object Detection and Tracking with Sound by Distilling Multimodal Knowledge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파이썬을 이용한 딥러닝 이론 및 실습</dc:title>
  <dc:creator>김 동희</dc:creator>
  <cp:lastModifiedBy>신의현</cp:lastModifiedBy>
  <cp:revision>209</cp:revision>
  <cp:lastPrinted>2020-06-02T17:33:33Z</cp:lastPrinted>
  <dcterms:created xsi:type="dcterms:W3CDTF">2020-05-25T16:02:40Z</dcterms:created>
  <dcterms:modified xsi:type="dcterms:W3CDTF">2022-02-10T09:14:50Z</dcterms:modified>
</cp:coreProperties>
</file>