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2" d="100"/>
          <a:sy n="72" d="100"/>
        </p:scale>
        <p:origin x="439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4/23/2017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4/23/2017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4/23/2017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4/23/2017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4/23/2017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4/23/2017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餐飲組合推薦及需求預測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102034038</a:t>
            </a:r>
            <a:r>
              <a:rPr lang="zh-TW" altLang="en-US" dirty="0" smtClean="0"/>
              <a:t> 湯忠憲</a:t>
            </a:r>
            <a:endParaRPr lang="en-US" altLang="zh-TW" dirty="0" smtClean="0"/>
          </a:p>
          <a:p>
            <a:r>
              <a:rPr lang="en-US" altLang="zh-TW" dirty="0" smtClean="0"/>
              <a:t>102034045</a:t>
            </a:r>
            <a:r>
              <a:rPr lang="en-US" altLang="zh-TW" dirty="0"/>
              <a:t> </a:t>
            </a:r>
            <a:r>
              <a:rPr lang="zh-TW" altLang="en-US" dirty="0" smtClean="0"/>
              <a:t>簡愷均</a:t>
            </a:r>
            <a:endParaRPr lang="en-US" altLang="zh-TW" dirty="0" smtClean="0"/>
          </a:p>
          <a:p>
            <a:r>
              <a:rPr lang="en-US" altLang="zh-TW" dirty="0" smtClean="0"/>
              <a:t>102034073 </a:t>
            </a:r>
            <a:r>
              <a:rPr lang="zh-TW" altLang="en-US" smtClean="0"/>
              <a:t>林</a:t>
            </a:r>
            <a:r>
              <a:rPr lang="zh-TW" altLang="en-US" smtClean="0"/>
              <a:t>哲丞</a:t>
            </a:r>
            <a:endParaRPr lang="en-US" altLang="zh-TW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717" b="13403"/>
          <a:stretch/>
        </p:blipFill>
        <p:spPr>
          <a:xfrm>
            <a:off x="0" y="0"/>
            <a:ext cx="1219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57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研究問題說明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TW" altLang="en-US" dirty="0" smtClean="0"/>
              <a:t>背景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zh-TW" altLang="en-US" sz="2400" dirty="0" smtClean="0"/>
              <a:t>資訊科技的進步和網路的發達、電腦運算能力的增強，以及資料蒐集與儲存技術持續改進的影響，加速資料的取得於累積，大幅改變資料的應用方式。許多以往被人們遺忘的算法也漸漸的被喚醒。透過數據的分析與挖掘，可以發掘先前未知或潛在有用的樣型，進一步將資料主轉換為具有價值的資訊。</a:t>
            </a:r>
            <a:endParaRPr lang="en-US" altLang="zh-TW" sz="2400" dirty="0" smtClean="0"/>
          </a:p>
          <a:p>
            <a:pPr algn="just"/>
            <a:r>
              <a:rPr lang="zh-TW" altLang="en-US" dirty="0" smtClean="0"/>
              <a:t>動機 </a:t>
            </a:r>
            <a:r>
              <a:rPr lang="en-US" altLang="zh-TW" dirty="0" smtClean="0"/>
              <a:t>:</a:t>
            </a:r>
            <a:r>
              <a:rPr lang="zh-TW" altLang="en-US" dirty="0" smtClean="0"/>
              <a:t> 本研究希望將數據與現實問題結合，以餐飲業為</a:t>
            </a:r>
            <a:r>
              <a:rPr lang="zh-TW" altLang="en-US" dirty="0"/>
              <a:t>例，一家餐廳一天來客數是</a:t>
            </a:r>
            <a:r>
              <a:rPr lang="en-US" altLang="zh-TW" dirty="0"/>
              <a:t>150</a:t>
            </a:r>
            <a:r>
              <a:rPr lang="zh-TW" altLang="en-US" dirty="0"/>
              <a:t>到</a:t>
            </a:r>
            <a:r>
              <a:rPr lang="en-US" altLang="zh-TW" dirty="0"/>
              <a:t>200</a:t>
            </a:r>
            <a:r>
              <a:rPr lang="zh-TW" altLang="en-US" dirty="0"/>
              <a:t>人，一個月約</a:t>
            </a:r>
            <a:r>
              <a:rPr lang="en-US" altLang="zh-TW" dirty="0"/>
              <a:t>3000</a:t>
            </a:r>
            <a:r>
              <a:rPr lang="zh-TW" altLang="en-US" dirty="0"/>
              <a:t>筆資料，</a:t>
            </a:r>
            <a:r>
              <a:rPr lang="en-US" altLang="zh-TW" dirty="0"/>
              <a:t>3</a:t>
            </a:r>
            <a:r>
              <a:rPr lang="zh-TW" altLang="en-US" dirty="0"/>
              <a:t>個月有</a:t>
            </a:r>
            <a:r>
              <a:rPr lang="en-US" altLang="zh-TW" dirty="0"/>
              <a:t>1</a:t>
            </a:r>
            <a:r>
              <a:rPr lang="zh-TW" altLang="en-US" dirty="0"/>
              <a:t>萬筆交易，就大約會有</a:t>
            </a:r>
            <a:r>
              <a:rPr lang="en-US" altLang="zh-TW" dirty="0"/>
              <a:t>4</a:t>
            </a:r>
            <a:r>
              <a:rPr lang="zh-TW" altLang="en-US" dirty="0"/>
              <a:t>萬筆的資料點</a:t>
            </a:r>
            <a:r>
              <a:rPr lang="zh-TW" altLang="en-US" dirty="0" smtClean="0"/>
              <a:t>。若能有效的利用這些資料，便能提供顧客更細緻的服務，或協助餐廳制定備料策略，提升整體獲利。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41521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研究問題說明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001871" y="2084832"/>
            <a:ext cx="3814572" cy="4023360"/>
          </a:xfrm>
        </p:spPr>
        <p:txBody>
          <a:bodyPr>
            <a:normAutofit/>
          </a:bodyPr>
          <a:lstStyle/>
          <a:p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目的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altLang="zh-TW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利用最優化套餐</a:t>
            </a:r>
            <a:r>
              <a:rPr lang="zh-TW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組合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以及</a:t>
            </a:r>
            <a:r>
              <a:rPr lang="zh-TW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需求預測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協助餐廳制定備料策略。</a:t>
            </a:r>
            <a:endParaRPr lang="zh-TW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1" t="3520" r="2517" b="2865"/>
          <a:stretch/>
        </p:blipFill>
        <p:spPr>
          <a:xfrm>
            <a:off x="685800" y="1900463"/>
            <a:ext cx="6977743" cy="444652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444343" y="2786743"/>
            <a:ext cx="1279071" cy="1540329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85800" y="3200400"/>
            <a:ext cx="534271" cy="664029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10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</a:t>
            </a:r>
            <a:r>
              <a:rPr lang="zh-TW" altLang="en-US" dirty="0"/>
              <a:t>描述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27" y="1741932"/>
            <a:ext cx="10455045" cy="4958225"/>
          </a:xfrm>
        </p:spPr>
      </p:pic>
    </p:spTree>
    <p:extLst>
      <p:ext uri="{BB962C8B-B14F-4D97-AF65-F5344CB8AC3E}">
        <p14:creationId xmlns:p14="http://schemas.microsoft.com/office/powerpoint/2010/main" val="11680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研究方</a:t>
            </a:r>
            <a:r>
              <a:rPr lang="zh-TW" altLang="en-US" dirty="0"/>
              <a:t>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zh-TW" altLang="en-US" dirty="0" smtClean="0"/>
              <a:t>關聯規則分析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找出容易同時出現的餐點組合，可用來搭配相關優惠，或是做為新增變量用來預測需求。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預計採用的模型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Aprior</a:t>
            </a:r>
            <a:r>
              <a:rPr lang="zh-TW" altLang="en-US" dirty="0" smtClean="0"/>
              <a:t> 演算法</a:t>
            </a:r>
            <a:endParaRPr lang="en-US" altLang="zh-TW" dirty="0"/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zh-TW" altLang="en-US" dirty="0" smtClean="0"/>
              <a:t>多變量分析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找出會影響各餐點銷量的外部因子 </a:t>
            </a:r>
            <a:r>
              <a:rPr lang="en-US" altLang="zh-TW" dirty="0" smtClean="0"/>
              <a:t>(</a:t>
            </a:r>
            <a:r>
              <a:rPr lang="zh-TW" altLang="en-US" dirty="0" smtClean="0"/>
              <a:t>例如天氣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，供需求預測做參考。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/>
              <a:t>預計採用的模型</a:t>
            </a:r>
            <a:r>
              <a:rPr lang="en-US" altLang="zh-TW" dirty="0" smtClean="0"/>
              <a:t>:</a:t>
            </a:r>
            <a:r>
              <a:rPr lang="zh-TW" altLang="en-US" dirty="0" smtClean="0"/>
              <a:t> 回歸分析</a:t>
            </a:r>
            <a:endParaRPr lang="en-US" altLang="zh-TW" dirty="0" smtClean="0"/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zh-TW" altLang="en-US" dirty="0" smtClean="0"/>
              <a:t>時間</a:t>
            </a:r>
            <a:r>
              <a:rPr lang="zh-TW" altLang="en-US" dirty="0"/>
              <a:t>序列</a:t>
            </a:r>
            <a:r>
              <a:rPr lang="zh-TW" altLang="en-US" dirty="0" smtClean="0"/>
              <a:t>分析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將歷史需求資料，並搭配有效變數預測未來一段時間內特定時間點的需求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/>
              <a:t>預計採用的模型</a:t>
            </a:r>
            <a:r>
              <a:rPr lang="en-US" altLang="zh-TW" dirty="0" smtClean="0"/>
              <a:t>:</a:t>
            </a:r>
            <a:r>
              <a:rPr lang="zh-TW" altLang="en-US" dirty="0" smtClean="0"/>
              <a:t> 回歸分析，因為能將外部因子納入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endParaRPr lang="zh-TW" altLang="en-US" dirty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10475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結果呈現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以歷史資料預測未來一周內，每天各用餐時段的來客數，並以時間序列呈現。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606" y="2817357"/>
            <a:ext cx="3810000" cy="3810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13" y="3200399"/>
            <a:ext cx="4734262" cy="304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2397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積分">
  <a:themeElements>
    <a:clrScheme name="Integral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C1C93EF2-4785-427F-84A5-F1666490E9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112</TotalTime>
  <Words>333</Words>
  <Application>Microsoft Office PowerPoint</Application>
  <PresentationFormat>寬螢幕</PresentationFormat>
  <Paragraphs>24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微軟正黑體</vt:lpstr>
      <vt:lpstr>Tw Cen MT</vt:lpstr>
      <vt:lpstr>Tw Cen MT Condensed</vt:lpstr>
      <vt:lpstr>Wingdings</vt:lpstr>
      <vt:lpstr>Wingdings 3</vt:lpstr>
      <vt:lpstr>積分</vt:lpstr>
      <vt:lpstr>餐飲組合推薦及需求預測</vt:lpstr>
      <vt:lpstr>研究問題說明</vt:lpstr>
      <vt:lpstr>研究問題說明</vt:lpstr>
      <vt:lpstr>資料描述</vt:lpstr>
      <vt:lpstr>研究方法</vt:lpstr>
      <vt:lpstr>結果呈現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餐飲組合推薦及需求預測</dc:title>
  <dc:creator>tang tsunhsien</dc:creator>
  <cp:lastModifiedBy>tang tsunhsien</cp:lastModifiedBy>
  <cp:revision>16</cp:revision>
  <dcterms:created xsi:type="dcterms:W3CDTF">2017-04-22T09:05:35Z</dcterms:created>
  <dcterms:modified xsi:type="dcterms:W3CDTF">2017-04-22T16:21:03Z</dcterms:modified>
</cp:coreProperties>
</file>