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PT Sans Narrow" panose="020B0604020202020204" charset="0"/>
      <p:regular r:id="rId15"/>
      <p:bold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9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1602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08706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87595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080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12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67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39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018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04502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78226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57010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339269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88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6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3" y="3158250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7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4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TW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TW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lang="zh-TW"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zh-TW" sz="1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tang.shinyapps.io/shiny_ap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956275"/>
            <a:ext cx="8520599" cy="140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zh-TW" sz="36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餐飲組合推薦及需求推薦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zh-TW" sz="36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第二次期中報告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311700" y="2180100"/>
            <a:ext cx="8520599" cy="13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zh-TW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 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zh-TW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102034038 湯忠憲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zh-TW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102034045 簡愷均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zh-TW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102034073 林哲丞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791425" y="3646450"/>
            <a:ext cx="5101800" cy="14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https://thtang.shinyapps.io/shiny_app/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zh-TW" sz="36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時間資料分析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❖"/>
            </a:pPr>
            <a:r>
              <a:rPr lang="zh-TW" sz="2400"/>
              <a:t>時間序列預測</a:t>
            </a:r>
          </a:p>
          <a:p>
            <a:pPr marL="6858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zh-TW"/>
              <a:t>以上一周之前的歷史資料預測接下來一周的每小時(或各時段)的來客人數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❖"/>
            </a:pPr>
            <a:r>
              <a:rPr lang="zh-TW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成效衡量</a:t>
            </a:r>
          </a:p>
          <a:p>
            <a:pPr marR="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  </a:t>
            </a:r>
            <a:r>
              <a:rPr lang="zh-TW" sz="1800"/>
              <a:t>動態滾動時間序列，求取RMSE平均值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建立時間序列模型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Exponential Smoothing: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zh-TW"/>
              <a:t>No trend 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zh-TW"/>
              <a:t>Seasonality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ARIMA: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 descr="未命名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300" y="1736325"/>
            <a:ext cx="2008349" cy="136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 descr="未命名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224" y="3266299"/>
            <a:ext cx="3889774" cy="136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 descr="未命名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1674" y="1199401"/>
            <a:ext cx="3695126" cy="185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 descr="Rplot01.jpe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1000" y="3106062"/>
            <a:ext cx="3889776" cy="194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Rplot03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892" y="1041477"/>
            <a:ext cx="2898624" cy="226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模式評估 (rolling window validation)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4570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Exponential Smoothing: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ARIMA:</a:t>
            </a:r>
          </a:p>
        </p:txBody>
      </p:sp>
      <p:pic>
        <p:nvPicPr>
          <p:cNvPr id="150" name="Shape 150" descr="未命名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74" y="1877124"/>
            <a:ext cx="3962999" cy="58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 descr="未命名.png"/>
          <p:cNvPicPr preferRelativeResize="0"/>
          <p:nvPr/>
        </p:nvPicPr>
        <p:blipFill rotWithShape="1">
          <a:blip r:embed="rId5">
            <a:alphaModFix/>
          </a:blip>
          <a:srcRect t="1" b="5893"/>
          <a:stretch/>
        </p:blipFill>
        <p:spPr>
          <a:xfrm>
            <a:off x="440275" y="3459200"/>
            <a:ext cx="3646399" cy="54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 descr="Rplot02.jpeg"/>
          <p:cNvPicPr preferRelativeResize="0"/>
          <p:nvPr/>
        </p:nvPicPr>
        <p:blipFill rotWithShape="1">
          <a:blip r:embed="rId6">
            <a:alphaModFix/>
          </a:blip>
          <a:srcRect t="12772"/>
          <a:stretch/>
        </p:blipFill>
        <p:spPr>
          <a:xfrm>
            <a:off x="4648617" y="3052233"/>
            <a:ext cx="2779174" cy="189587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5673925" y="1152425"/>
            <a:ext cx="1317900" cy="3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residual plot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678817" y="2898344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看起來都</a:t>
            </a:r>
            <a:r>
              <a:rPr lang="zh-TW" altLang="en-US" dirty="0">
                <a:solidFill>
                  <a:srgbClr val="FF0000"/>
                </a:solidFill>
              </a:rPr>
              <a:t>非</a:t>
            </a:r>
            <a:r>
              <a:rPr lang="zh-TW" altLang="en-US" dirty="0" smtClean="0">
                <a:solidFill>
                  <a:srgbClr val="FF0000"/>
                </a:solidFill>
              </a:rPr>
              <a:t>白噪，效果有限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" t="3520" r="2517" b="2865"/>
          <a:stretch/>
        </p:blipFill>
        <p:spPr>
          <a:xfrm>
            <a:off x="228600" y="1152425"/>
            <a:ext cx="5887763" cy="3751943"/>
          </a:xfrm>
          <a:prstGeom prst="rect">
            <a:avLst/>
          </a:prstGeom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問題定義與架構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5329428" y="39157"/>
            <a:ext cx="3814572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利用最優化套餐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組合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以及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需求預測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協助餐廳制定備料策略。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91215" y="2017240"/>
            <a:ext cx="810090" cy="11298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28600" y="2414726"/>
            <a:ext cx="534271" cy="66402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資料描述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6" y="1152425"/>
            <a:ext cx="7971739" cy="378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資料描述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7775"/>
            <a:ext cx="91440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 descr="未命名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19457"/>
            <a:ext cx="9144003" cy="119128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707775" y="4204000"/>
            <a:ext cx="2815800" cy="55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 b="1">
                <a:solidFill>
                  <a:srgbClr val="FF0000"/>
                </a:solidFill>
              </a:rPr>
              <a:t>沒有缺失值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zh-TW" sz="36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資料探索(1/3)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zh-TW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2016-03-29 到 2016-07-01的資料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zh-TW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將每個時段來店人數整理表格如下</a:t>
            </a:r>
          </a:p>
        </p:txBody>
      </p:sp>
      <p:pic>
        <p:nvPicPr>
          <p:cNvPr id="98" name="Shape 98" descr="未命名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573" y="2147425"/>
            <a:ext cx="3032674" cy="28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zh-TW" sz="36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資料探索(2/3)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01450" y="1266325"/>
            <a:ext cx="27311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➢"/>
            </a:pPr>
            <a:r>
              <a:rPr lang="zh-TW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盒鬚圖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➢"/>
            </a:pPr>
            <a:r>
              <a:rPr lang="zh-TW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可清楚知道每一時段的人潮分布</a:t>
            </a:r>
          </a:p>
          <a:p>
            <a:pPr marR="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2700" y="1222850"/>
            <a:ext cx="5961600" cy="34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zh-TW" sz="36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資料探索(3/3)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25788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➢"/>
            </a:pPr>
            <a:r>
              <a:rPr lang="zh-TW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時間序列圖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➢"/>
            </a:pPr>
            <a:r>
              <a:rPr lang="zh-TW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可清楚看見每天總人潮隨日期的時間序列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➢"/>
            </a:pPr>
            <a:r>
              <a:rPr lang="zh-TW"/>
              <a:t>基本上屬於平穩型，並且有季節性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6800" y="1362750"/>
            <a:ext cx="6290700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未命名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299" y="1675125"/>
            <a:ext cx="6290701" cy="2990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zh-TW" sz="36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關聯規則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❖"/>
            </a:pPr>
            <a:r>
              <a:rPr lang="zh-TW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使用模型</a:t>
            </a:r>
          </a:p>
          <a:p>
            <a:pPr marL="9144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zh-TW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使用Aprior演算法，找出最優化的餐點組合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❖"/>
            </a:pPr>
            <a:r>
              <a:rPr lang="zh-TW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成效衡量</a:t>
            </a:r>
          </a:p>
          <a:p>
            <a:pPr marL="9144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zh-TW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利用關聯規則衡量指標散布圖，找出lift&gt;1的顯著規則</a:t>
            </a:r>
          </a:p>
          <a:p>
            <a:pPr marL="9144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zh-TW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利用群組矩陣圖，可總覽產生的關聯規則中包含哪些項目，進而選取使用者有興趣的規則進行詳細的檢視。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000000"/>
                </a:solidFill>
              </a:rPr>
              <a:t>資料探索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25788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➢"/>
            </a:pPr>
            <a:r>
              <a:rPr lang="zh-TW"/>
              <a:t>關聯規則矩陣圖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➢"/>
            </a:pPr>
            <a:r>
              <a:rPr lang="zh-TW"/>
              <a:t>當某些餐點被選擇時顧客有很大的機率會選擇某樣產品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275" y="882750"/>
            <a:ext cx="523235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319</Words>
  <Application>Microsoft Office PowerPoint</Application>
  <PresentationFormat>如螢幕大小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PT Sans Narrow</vt:lpstr>
      <vt:lpstr>新細明體</vt:lpstr>
      <vt:lpstr>Open Sans</vt:lpstr>
      <vt:lpstr>tropic</vt:lpstr>
      <vt:lpstr>餐飲組合推薦及需求推薦 第二次期中報告</vt:lpstr>
      <vt:lpstr>問題定義與架構</vt:lpstr>
      <vt:lpstr>資料描述</vt:lpstr>
      <vt:lpstr>資料描述 </vt:lpstr>
      <vt:lpstr>資料探索(1/3)</vt:lpstr>
      <vt:lpstr>資料探索(2/3)</vt:lpstr>
      <vt:lpstr>資料探索(3/3)</vt:lpstr>
      <vt:lpstr>關聯規則</vt:lpstr>
      <vt:lpstr>資料探索</vt:lpstr>
      <vt:lpstr>時間資料分析</vt:lpstr>
      <vt:lpstr>建立時間序列模型</vt:lpstr>
      <vt:lpstr>模式評估 (rolling window validation)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餐飲組合推薦及需求推薦 第二次期中報告</dc:title>
  <dc:creator>tang tsunhsien</dc:creator>
  <cp:lastModifiedBy>tang tsunhsien</cp:lastModifiedBy>
  <cp:revision>3</cp:revision>
  <dcterms:modified xsi:type="dcterms:W3CDTF">2017-05-14T15:57:17Z</dcterms:modified>
</cp:coreProperties>
</file>