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43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7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1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5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5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87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7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14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AD83-4781-40E9-852E-82D7DE2F1AC1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A701-0145-40AD-B3D7-176EFCF3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Turtle Trading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82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Portfolio: AUDUSD,  EURUSD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GBPUSD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NZDUSD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USDCAD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USDCHF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USDJPY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USDNOK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USDSEK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USDBRL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USDCLP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USDCOP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USDCZK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USDHUF</a:t>
            </a:r>
            <a:r>
              <a:rPr lang="en-US" altLang="zh-TW" dirty="0" smtClean="0"/>
              <a:t>, </a:t>
            </a:r>
            <a:r>
              <a:rPr lang="en-US" altLang="zh-TW" dirty="0" smtClean="0"/>
              <a:t> USDILS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USDINR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USDKRW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USDMXN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USDMYR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USDPHP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USDPLN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USDRON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USDSGD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USDTHB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USDTRY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USDTWD</a:t>
            </a:r>
            <a:r>
              <a:rPr lang="en-US" altLang="zh-TW" dirty="0" smtClean="0"/>
              <a:t> ,</a:t>
            </a:r>
            <a:r>
              <a:rPr lang="en-US" altLang="zh-TW" dirty="0" smtClean="0"/>
              <a:t>  USDZAR</a:t>
            </a:r>
          </a:p>
          <a:p>
            <a:r>
              <a:rPr lang="en-US" altLang="zh-TW" dirty="0" err="1" smtClean="0"/>
              <a:t>Backtest</a:t>
            </a:r>
            <a:r>
              <a:rPr lang="en-US" altLang="zh-TW" dirty="0" smtClean="0"/>
              <a:t> period: 11-Apr-2002  to 31-Jan-2020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44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71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64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Turtle Trading</vt:lpstr>
      <vt:lpstr>Data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Trading</dc:title>
  <dc:creator>湯忠憲</dc:creator>
  <cp:lastModifiedBy>湯忠憲</cp:lastModifiedBy>
  <cp:revision>5</cp:revision>
  <dcterms:created xsi:type="dcterms:W3CDTF">2020-03-08T09:12:05Z</dcterms:created>
  <dcterms:modified xsi:type="dcterms:W3CDTF">2020-03-08T09:52:02Z</dcterms:modified>
</cp:coreProperties>
</file>