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368" r:id="rId4"/>
    <p:sldId id="412" r:id="rId5"/>
    <p:sldId id="369" r:id="rId6"/>
    <p:sldId id="436" r:id="rId7"/>
    <p:sldId id="417" r:id="rId8"/>
    <p:sldId id="437" r:id="rId9"/>
    <p:sldId id="438" r:id="rId10"/>
    <p:sldId id="439" r:id="rId11"/>
    <p:sldId id="418" r:id="rId12"/>
    <p:sldId id="419" r:id="rId13"/>
    <p:sldId id="420" r:id="rId14"/>
    <p:sldId id="424" r:id="rId15"/>
    <p:sldId id="413" r:id="rId16"/>
    <p:sldId id="425" r:id="rId17"/>
    <p:sldId id="426" r:id="rId18"/>
    <p:sldId id="429" r:id="rId19"/>
    <p:sldId id="414" r:id="rId20"/>
    <p:sldId id="440" r:id="rId21"/>
    <p:sldId id="441" r:id="rId22"/>
    <p:sldId id="442" r:id="rId23"/>
    <p:sldId id="430" r:id="rId24"/>
    <p:sldId id="378" r:id="rId25"/>
    <p:sldId id="44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0" autoAdjust="0"/>
    <p:restoredTop sz="86745" autoAdjust="0"/>
  </p:normalViewPr>
  <p:slideViewPr>
    <p:cSldViewPr>
      <p:cViewPr varScale="1">
        <p:scale>
          <a:sx n="64" d="100"/>
          <a:sy n="64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ACFB89B8-E006-43FB-AF45-688B16291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64B00B-3EAA-46CD-9F56-6B476DA5FB1A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990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Privileged-level access agreement (PAA)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59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3638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F350D-5C9D-47A3-9648-9FCEB4554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504F-879F-43F9-9BA1-53DEFF15A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95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2194-B50B-47CA-913B-2E2C6E862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94353-EAB5-44E2-B1AC-52D17FD6D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3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CD47-2065-43D5-80CF-D53FB2302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3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A350-6D7D-48A2-A05F-311A7880F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1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3FB92-9CD8-4D6F-BC00-CF648122C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797F-1A94-48D7-8C61-1EF83D2D5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4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870A-DBA9-476B-AB7C-1F689D21D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62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09ABF-AA45-4CEC-AF23-E80D267AE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2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12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CF53E-219C-4868-B68C-1A4C4CD565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ai%20lieu/security%20policy%20template/acceptable_use_policy.doc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smtClean="0"/>
              <a:t> chính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r>
              <a:rPr lang="en-US" altLang="en-US" dirty="0" smtClean="0"/>
              <a:t> ATTT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trị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(..)</a:t>
            </a:r>
            <a:endParaRPr lang="en-US" altLang="en-US" sz="3600" dirty="0" smtClean="0"/>
          </a:p>
          <a:p>
            <a:pPr lvl="1" eaLnBrk="1" hangingPunct="1"/>
            <a:r>
              <a:rPr lang="en-US" altLang="en-US" sz="3200" dirty="0" err="1" smtClean="0"/>
              <a:t>Nhu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cầu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truy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nhập</a:t>
            </a:r>
            <a:r>
              <a:rPr lang="en-US" altLang="en-US" sz="3200" dirty="0" smtClean="0"/>
              <a:t> (..)</a:t>
            </a:r>
            <a:endParaRPr lang="en-US" altLang="en-US" sz="3200" dirty="0"/>
          </a:p>
          <a:p>
            <a:pPr lvl="2" eaLnBrk="1" hangingPunct="1"/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endParaRPr lang="en-US" sz="2800" dirty="0"/>
          </a:p>
          <a:p>
            <a:pPr lvl="2" eaLnBrk="1" hangingPunct="1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lvl="3" eaLnBrk="1" hangingPunct="1"/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17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 smtClean="0"/>
              <a:t>thầu</a:t>
            </a:r>
            <a:endParaRPr lang="en-US" dirty="0" smtClean="0"/>
          </a:p>
          <a:p>
            <a:pPr lvl="1" eaLnBrk="1" hangingPunct="1"/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tạm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 smtClean="0"/>
              <a:t>chức</a:t>
            </a:r>
            <a:endParaRPr lang="en-US" sz="2800" dirty="0" smtClean="0"/>
          </a:p>
          <a:p>
            <a:pPr lvl="1" eaLnBrk="1" hangingPunct="1"/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endParaRPr lang="en-US" sz="2800" dirty="0" smtClean="0"/>
          </a:p>
          <a:p>
            <a:pPr lvl="2" eaLnBrk="1" hangingPunct="1"/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endParaRPr lang="en-US" sz="2400" dirty="0" smtClean="0"/>
          </a:p>
          <a:p>
            <a:pPr lvl="1" eaLnBrk="1" hangingPunct="1"/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endParaRPr lang="en-US" sz="2800" dirty="0" smtClean="0"/>
          </a:p>
          <a:p>
            <a:pPr lvl="2" eaLnBrk="1" hangingPunct="1"/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8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1" eaLnBrk="1" hangingPunct="1"/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endParaRPr lang="en-US" sz="2800" dirty="0"/>
          </a:p>
          <a:p>
            <a:pPr lvl="1" eaLnBrk="1" hangingPunct="1"/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 smtClean="0"/>
              <a:t>việc</a:t>
            </a:r>
            <a:endParaRPr lang="en-US" sz="2800" dirty="0" smtClean="0"/>
          </a:p>
          <a:p>
            <a:pPr lvl="2" eaLnBrk="1" hangingPunct="1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sz="2400" dirty="0"/>
          </a:p>
          <a:p>
            <a:pPr lvl="1" eaLnBrk="1" hangingPunct="1"/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 smtClean="0"/>
              <a:t>nhập</a:t>
            </a:r>
            <a:endParaRPr lang="en-US" sz="2800" dirty="0" smtClean="0"/>
          </a:p>
          <a:p>
            <a:pPr lvl="2" eaLnBrk="1" hangingPunct="1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chứ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57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 eaLnBrk="1" hangingPunct="1"/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biện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endParaRPr lang="en-US" sz="2800" dirty="0"/>
          </a:p>
          <a:p>
            <a:pPr lvl="1" eaLnBrk="1" hangingPunct="1"/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 smtClean="0"/>
              <a:t>việc</a:t>
            </a:r>
            <a:endParaRPr lang="en-US" sz="2800" dirty="0" smtClean="0"/>
          </a:p>
          <a:p>
            <a:pPr lvl="2" eaLnBrk="1" hangingPunct="1"/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biện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endParaRPr lang="en-US" sz="2400" dirty="0"/>
          </a:p>
          <a:p>
            <a:pPr lvl="1" eaLnBrk="1" hangingPunct="1"/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 smtClean="0"/>
              <a:t>nhập</a:t>
            </a:r>
            <a:endParaRPr lang="en-US" sz="2800" dirty="0" smtClean="0"/>
          </a:p>
          <a:p>
            <a:pPr lvl="2" eaLnBrk="1" hangingPunct="1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xuyên</a:t>
            </a:r>
            <a:r>
              <a:rPr lang="en-US" sz="2400" dirty="0"/>
              <a:t>,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22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3.1.2 CS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chấp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Quản lí và xây dựng chính sách ATTT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Trần Thị Xuyên, Khoa ATTT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1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3.1.2 CS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chấp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thường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gồm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/>
          </a:p>
          <a:p>
            <a:pPr lvl="1" eaLnBrk="1" hangingPunct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lvl="1" eaLnBrk="1" hangingPunct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(license)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 eaLnBrk="1" hangingPunct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endParaRPr lang="en-US" dirty="0"/>
          </a:p>
          <a:p>
            <a:pPr lvl="1" eaLnBrk="1" hangingPunct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3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3.1.2 CS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chấp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kèm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việc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đào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endParaRPr lang="en-US" altLang="en-US" dirty="0" smtClean="0"/>
          </a:p>
          <a:p>
            <a:pPr lvl="1" eaLnBrk="1" hangingPunct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2"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  <a:p>
            <a:pPr lvl="3" eaLnBrk="1" hangingPunct="1"/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đồng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nghiệp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nhờ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khoản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đăng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gì</a:t>
            </a:r>
            <a:r>
              <a:rPr lang="en-US" altLang="en-US" dirty="0" smtClean="0"/>
              <a:t>?</a:t>
            </a:r>
          </a:p>
          <a:p>
            <a:pPr lvl="3" eaLnBrk="1" hangingPunct="1"/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chính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cảm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tiếp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?</a:t>
            </a:r>
          </a:p>
          <a:p>
            <a:pPr lvl="3" eaLnBrk="1" hangingPunct="1"/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cạnh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ngày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tìm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những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gì</a:t>
            </a:r>
            <a:r>
              <a:rPr lang="en-US" alt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48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3.1.2 CS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chấp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</a:t>
            </a:r>
            <a:r>
              <a:rPr lang="en-US" altLang="en-US" dirty="0" err="1" smtClean="0">
                <a:hlinkClick r:id="rId2" action="ppaction://hlinkfile"/>
              </a:rPr>
              <a:t>Chính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sách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sử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dụng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chấp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nhận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được</a:t>
            </a:r>
            <a:r>
              <a:rPr lang="en-US" altLang="en-US" dirty="0" smtClean="0">
                <a:hlinkClick r:id="rId2" action="ppaction://hlinkfile"/>
              </a:rPr>
              <a:t> </a:t>
            </a:r>
            <a:r>
              <a:rPr lang="en-US" altLang="en-US" dirty="0" err="1" smtClean="0">
                <a:hlinkClick r:id="rId2" action="ppaction://hlinkfile"/>
              </a:rPr>
              <a:t>của</a:t>
            </a:r>
            <a:r>
              <a:rPr lang="en-US" altLang="en-US" dirty="0" smtClean="0">
                <a:hlinkClick r:id="rId2" action="ppaction://hlinkfile"/>
              </a:rPr>
              <a:t> SANS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3.1.3 </a:t>
            </a:r>
            <a:r>
              <a:rPr lang="en-US" altLang="en-US" sz="3200" dirty="0" err="1"/>
              <a:t>Thỏa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thuận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phân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</a:t>
            </a:r>
            <a:r>
              <a:rPr lang="en-US" dirty="0" err="1" smtClean="0"/>
              <a:t>ược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Vì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lạm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nề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Quản lí và xây dựng chính sách ATTT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Trần Thị Xuyên, Khoa ATTT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7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3.1.3 </a:t>
            </a:r>
            <a:r>
              <a:rPr lang="en-US" altLang="en-US" sz="3200" dirty="0" err="1"/>
              <a:t>Thỏa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thuận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thường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gồm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vi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lạm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1"/>
            <a:r>
              <a:rPr lang="en-US" sz="2800" dirty="0"/>
              <a:t>Cam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chia </a:t>
            </a:r>
            <a:r>
              <a:rPr lang="en-US" sz="2800" dirty="0" err="1"/>
              <a:t>sẻ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endParaRPr lang="en-US" sz="2800" dirty="0"/>
          </a:p>
          <a:p>
            <a:pPr lvl="1"/>
            <a:r>
              <a:rPr lang="en-US" sz="2800" dirty="0"/>
              <a:t>Cam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chấp</a:t>
            </a:r>
            <a:r>
              <a:rPr lang="en-US" sz="2800" dirty="0"/>
              <a:t> </a:t>
            </a:r>
            <a:r>
              <a:rPr lang="en-US" sz="2800" dirty="0" err="1" smtClean="0"/>
              <a:t>thuận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7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Quản lí và xây dựng chính sách ATTT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3FA275-DEA9-422F-952D-75247C0B9B09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chính</a:t>
            </a:r>
            <a:endParaRPr lang="en-US" altLang="en-US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3</a:t>
            </a:r>
            <a:r>
              <a:rPr lang="en-US" altLang="en-US" sz="3200" dirty="0" smtClean="0"/>
              <a:t>.1 </a:t>
            </a:r>
            <a:r>
              <a:rPr lang="en-US" altLang="en-US" sz="3200" dirty="0" err="1" smtClean="0"/>
              <a:t>Một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số</a:t>
            </a:r>
            <a:r>
              <a:rPr lang="en-US" altLang="en-US" sz="3200" dirty="0" smtClean="0"/>
              <a:t> CS ATTT</a:t>
            </a:r>
          </a:p>
          <a:p>
            <a:pPr lvl="1" eaLnBrk="1" hangingPunct="1"/>
            <a:r>
              <a:rPr lang="en-US" altLang="en-US" sz="2800" dirty="0" smtClean="0"/>
              <a:t>CS </a:t>
            </a:r>
            <a:r>
              <a:rPr lang="en-US" altLang="en-US" sz="2800" dirty="0" err="1" smtClean="0"/>
              <a:t>miền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người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dùng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/>
              <a:t>CS AT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CNTT</a:t>
            </a:r>
          </a:p>
          <a:p>
            <a:pPr lvl="1" eaLnBrk="1" hangingPunct="1"/>
            <a:r>
              <a:rPr lang="en-US" altLang="en-US" sz="2800" dirty="0"/>
              <a:t>CS </a:t>
            </a: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loại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CS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CS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rủi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ro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CS </a:t>
            </a:r>
            <a:r>
              <a:rPr lang="en-US" altLang="en-US" sz="2800" dirty="0" err="1"/>
              <a:t>đội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sự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cố</a:t>
            </a:r>
          </a:p>
          <a:p>
            <a:pPr eaLnBrk="1" hangingPunct="1"/>
            <a:r>
              <a:rPr lang="en-US" altLang="en-US" sz="3200" dirty="0" err="1" smtClean="0"/>
              <a:t>Một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số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mẫu</a:t>
            </a:r>
            <a:r>
              <a:rPr lang="en-US" altLang="en-US" sz="3200" dirty="0" smtClean="0"/>
              <a:t> CS </a:t>
            </a:r>
            <a:r>
              <a:rPr lang="en-US" altLang="en-US" sz="3200" dirty="0" err="1" smtClean="0"/>
              <a:t>của</a:t>
            </a:r>
            <a:r>
              <a:rPr lang="en-US" altLang="en-US" sz="3200" dirty="0" smtClean="0"/>
              <a:t> SANS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3.1.3 </a:t>
            </a:r>
            <a:r>
              <a:rPr lang="en-US" altLang="en-US" sz="3200" dirty="0" err="1"/>
              <a:t>Thỏa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thuận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gắng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endParaRPr lang="en-US" sz="2400" dirty="0"/>
          </a:p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ủy</a:t>
            </a:r>
            <a:r>
              <a:rPr lang="en-US" sz="2400" dirty="0"/>
              <a:t> </a:t>
            </a:r>
            <a:r>
              <a:rPr lang="en-US" sz="2400" dirty="0" err="1" smtClean="0"/>
              <a:t>nhiệm</a:t>
            </a:r>
            <a:r>
              <a:rPr lang="en-US" sz="2400" dirty="0" smtClean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,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</a:t>
            </a:r>
            <a:r>
              <a:rPr lang="en-US" sz="2400" dirty="0" err="1"/>
              <a:t>kí</a:t>
            </a:r>
            <a:r>
              <a:rPr lang="en-US" sz="2400" dirty="0"/>
              <a:t>, </a:t>
            </a:r>
            <a:r>
              <a:rPr lang="en-US" sz="2400" dirty="0" err="1" smtClean="0"/>
              <a:t>tệp</a:t>
            </a:r>
            <a:r>
              <a:rPr lang="en-US" sz="2400" dirty="0" smtClean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endParaRPr lang="en-US" sz="2400" dirty="0"/>
          </a:p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chóng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hay </a:t>
            </a:r>
            <a:r>
              <a:rPr lang="en-US" sz="2400" dirty="0" err="1"/>
              <a:t>xâm</a:t>
            </a:r>
            <a:r>
              <a:rPr lang="en-US" sz="2400" dirty="0"/>
              <a:t> </a:t>
            </a:r>
            <a:r>
              <a:rPr lang="en-US" sz="2400" dirty="0" err="1"/>
              <a:t>phạm</a:t>
            </a:r>
            <a:endParaRPr lang="en-US" sz="2400" dirty="0"/>
          </a:p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mạo</a:t>
            </a:r>
            <a:r>
              <a:rPr lang="en-US" sz="2400" dirty="0"/>
              <a:t>,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hay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 smtClean="0"/>
              <a:t>biện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/>
              <a:t>soát</a:t>
            </a:r>
            <a:r>
              <a:rPr lang="en-US" sz="2400" dirty="0"/>
              <a:t> an </a:t>
            </a:r>
            <a:r>
              <a:rPr lang="en-US" sz="2400" dirty="0" err="1" smtClean="0"/>
              <a:t>ninh</a:t>
            </a:r>
            <a:r>
              <a:rPr lang="en-US" sz="2400" dirty="0" smtClean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thẩm</a:t>
            </a:r>
            <a:r>
              <a:rPr lang="en-US" sz="2400" dirty="0"/>
              <a:t> </a:t>
            </a:r>
            <a:r>
              <a:rPr lang="en-US" sz="2400" dirty="0" err="1" smtClean="0"/>
              <a:t>quyền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9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3.1.3 </a:t>
            </a:r>
            <a:r>
              <a:rPr lang="en-US" altLang="en-US" sz="3200" dirty="0" err="1"/>
              <a:t>Thỏa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thuận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(backdoor),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(malicious code) hay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cứng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endParaRPr lang="en-US" sz="2400" dirty="0"/>
          </a:p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tuệ</a:t>
            </a:r>
            <a:r>
              <a:rPr lang="en-US" sz="2400" dirty="0"/>
              <a:t>,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hay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endParaRPr lang="en-US" sz="2400" dirty="0"/>
          </a:p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hay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khiêu</a:t>
            </a:r>
            <a:r>
              <a:rPr lang="en-US" sz="2400" dirty="0"/>
              <a:t> </a:t>
            </a:r>
            <a:r>
              <a:rPr lang="en-US" sz="2400" dirty="0" err="1"/>
              <a:t>dâm</a:t>
            </a:r>
            <a:r>
              <a:rPr lang="en-US" sz="2400" dirty="0"/>
              <a:t> hay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chủng</a:t>
            </a:r>
            <a:r>
              <a:rPr lang="en-US" sz="2400" dirty="0"/>
              <a:t> </a:t>
            </a:r>
            <a:r>
              <a:rPr lang="en-US" sz="2400" dirty="0" err="1" smtClean="0"/>
              <a:t>tộc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82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3.1.3 </a:t>
            </a:r>
            <a:r>
              <a:rPr lang="en-US" altLang="en-US" sz="3200" dirty="0" err="1"/>
              <a:t>Thỏa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thuận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endParaRPr lang="en-US" sz="2400" dirty="0"/>
          </a:p>
          <a:p>
            <a:pPr lvl="1"/>
            <a:r>
              <a:rPr lang="en-US" sz="2400" dirty="0"/>
              <a:t>Cam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chịu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phạt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tội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50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3.1.4 CS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r>
              <a:rPr lang="en-US" altLang="en-US" dirty="0" smtClean="0"/>
              <a:t> ATTT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</a:t>
            </a:r>
            <a:r>
              <a:rPr lang="en-US" dirty="0" err="1" smtClean="0"/>
              <a:t>ảm</a:t>
            </a:r>
            <a:r>
              <a:rPr lang="en-US" dirty="0" smtClean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tắc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smtClean="0"/>
              <a:t>ATTT</a:t>
            </a:r>
            <a:endParaRPr lang="en-US" sz="2800" dirty="0"/>
          </a:p>
          <a:p>
            <a:pPr lvl="1"/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đe</a:t>
            </a:r>
            <a:r>
              <a:rPr lang="en-US" sz="2800" dirty="0"/>
              <a:t> </a:t>
            </a:r>
            <a:r>
              <a:rPr lang="en-US" sz="2800" dirty="0" err="1"/>
              <a:t>dọa</a:t>
            </a:r>
            <a:endParaRPr lang="en-US" sz="2800" dirty="0"/>
          </a:p>
          <a:p>
            <a:pPr lvl="1"/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lí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mong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endParaRPr lang="en-US" sz="2800" dirty="0"/>
          </a:p>
          <a:p>
            <a:pPr lvl="1"/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đáng</a:t>
            </a:r>
            <a:r>
              <a:rPr lang="en-US" sz="2800" dirty="0"/>
              <a:t> </a:t>
            </a:r>
            <a:r>
              <a:rPr lang="en-US" sz="2800" dirty="0" err="1"/>
              <a:t>ngờ</a:t>
            </a:r>
            <a:r>
              <a:rPr lang="en-US" sz="2800" dirty="0"/>
              <a:t>,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smtClean="0"/>
              <a:t>vi </a:t>
            </a:r>
            <a:r>
              <a:rPr lang="en-US" sz="2800" dirty="0" err="1"/>
              <a:t>phạm</a:t>
            </a:r>
            <a:endParaRPr lang="en-US" sz="2800" dirty="0"/>
          </a:p>
          <a:p>
            <a:pPr lvl="1"/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ý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7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3.2 </a:t>
            </a:r>
            <a:r>
              <a:rPr lang="en-US" altLang="en-US" sz="4400" dirty="0" err="1"/>
              <a:t>Một</a:t>
            </a:r>
            <a:r>
              <a:rPr lang="en-US" altLang="en-US" sz="4400" dirty="0"/>
              <a:t> </a:t>
            </a:r>
            <a:r>
              <a:rPr lang="en-US" altLang="en-US" sz="4400" dirty="0" err="1"/>
              <a:t>số</a:t>
            </a:r>
            <a:r>
              <a:rPr lang="en-US" altLang="en-US" sz="4400" dirty="0"/>
              <a:t> </a:t>
            </a:r>
            <a:r>
              <a:rPr lang="en-US" altLang="en-US" sz="4400" dirty="0" err="1"/>
              <a:t>mẫu</a:t>
            </a:r>
            <a:r>
              <a:rPr lang="en-US" altLang="en-US" sz="4400" dirty="0"/>
              <a:t> CS </a:t>
            </a:r>
            <a:r>
              <a:rPr lang="en-US" altLang="en-US" sz="4400" dirty="0" err="1"/>
              <a:t>của</a:t>
            </a:r>
            <a:r>
              <a:rPr lang="en-US" altLang="en-US" sz="4400" dirty="0"/>
              <a:t> SANS</a:t>
            </a:r>
            <a:endParaRPr lang="en-US" altLang="en-US" dirty="0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Trang</a:t>
            </a:r>
            <a:r>
              <a:rPr lang="en-US" altLang="en-US" dirty="0" smtClean="0"/>
              <a:t> web </a:t>
            </a:r>
            <a:r>
              <a:rPr lang="en-US" altLang="en-US" dirty="0" err="1" smtClean="0"/>
              <a:t>nguồn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nguyên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CS AT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SANS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vi-VN" altLang="en-US" dirty="0" smtClean="0"/>
              <a:t>một </a:t>
            </a:r>
            <a:r>
              <a:rPr lang="vi-VN" altLang="en-US" dirty="0"/>
              <a:t>dự án nghiên cứu sự đồng thuận của cộng đồng </a:t>
            </a:r>
            <a:r>
              <a:rPr lang="vi-VN" altLang="en-US" dirty="0" smtClean="0"/>
              <a:t>SANS</a:t>
            </a:r>
            <a:endParaRPr lang="en-US" altLang="en-US" dirty="0" smtClean="0"/>
          </a:p>
          <a:p>
            <a:pPr eaLnBrk="1" hangingPunct="1"/>
            <a:r>
              <a:rPr lang="vi-VN" altLang="en-US" dirty="0" smtClean="0"/>
              <a:t>Mục tiêu </a:t>
            </a:r>
            <a:r>
              <a:rPr lang="vi-VN" altLang="en-US" dirty="0"/>
              <a:t>của dự án là cung cấp tất cả mọi thứ bạn cần để phát triển và thực </a:t>
            </a:r>
            <a:r>
              <a:rPr lang="en-US" altLang="en-US" dirty="0" smtClean="0"/>
              <a:t>t</a:t>
            </a:r>
            <a:r>
              <a:rPr lang="vi-VN" altLang="en-US" dirty="0" smtClean="0"/>
              <a:t>hi </a:t>
            </a:r>
            <a:r>
              <a:rPr lang="vi-VN" altLang="en-US" dirty="0"/>
              <a:t>các </a:t>
            </a:r>
            <a:r>
              <a:rPr lang="en-US" altLang="en-US" dirty="0" smtClean="0"/>
              <a:t>CS ATTT</a:t>
            </a:r>
          </a:p>
          <a:p>
            <a:pPr eaLnBrk="1" hangingPunct="1"/>
            <a:r>
              <a:rPr lang="en-US" altLang="en-US" dirty="0" err="1" smtClean="0"/>
              <a:t>Chứa</a:t>
            </a:r>
            <a:r>
              <a:rPr lang="vi-VN" altLang="en-US" dirty="0" smtClean="0"/>
              <a:t> </a:t>
            </a:r>
            <a:r>
              <a:rPr lang="vi-VN" altLang="en-US" dirty="0"/>
              <a:t>một tập hợp lớn các nguồn tài </a:t>
            </a:r>
            <a:r>
              <a:rPr lang="vi-VN" altLang="en-US" dirty="0" smtClean="0"/>
              <a:t>nguyên, </a:t>
            </a:r>
            <a:r>
              <a:rPr lang="vi-VN" altLang="en-US" dirty="0"/>
              <a:t>bao gồm mẫu </a:t>
            </a:r>
            <a:r>
              <a:rPr lang="en-US" altLang="en-US" dirty="0" smtClean="0"/>
              <a:t>CS</a:t>
            </a:r>
            <a:r>
              <a:rPr lang="vi-VN" altLang="en-US" dirty="0" smtClean="0"/>
              <a:t> </a:t>
            </a:r>
            <a:r>
              <a:rPr lang="vi-VN" altLang="en-US" dirty="0"/>
              <a:t>cho </a:t>
            </a:r>
            <a:r>
              <a:rPr lang="en-US" altLang="en-US" dirty="0" smtClean="0"/>
              <a:t>27</a:t>
            </a:r>
            <a:r>
              <a:rPr lang="vi-VN" altLang="en-US" dirty="0" smtClean="0"/>
              <a:t> </a:t>
            </a:r>
            <a:r>
              <a:rPr lang="vi-VN" altLang="en-US" dirty="0"/>
              <a:t>yêu cầu </a:t>
            </a:r>
            <a:r>
              <a:rPr lang="en-US" altLang="en-US" dirty="0" smtClean="0"/>
              <a:t>AT</a:t>
            </a:r>
            <a:r>
              <a:rPr lang="vi-VN" altLang="en-US" dirty="0" smtClean="0"/>
              <a:t> </a:t>
            </a:r>
            <a:r>
              <a:rPr lang="vi-VN" altLang="en-US" dirty="0"/>
              <a:t>quan trọng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7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3.2 </a:t>
            </a:r>
            <a:r>
              <a:rPr lang="en-US" altLang="en-US" sz="4400" dirty="0" err="1"/>
              <a:t>Một</a:t>
            </a:r>
            <a:r>
              <a:rPr lang="en-US" altLang="en-US" sz="4400" dirty="0"/>
              <a:t> </a:t>
            </a:r>
            <a:r>
              <a:rPr lang="en-US" altLang="en-US" sz="4400" dirty="0" err="1"/>
              <a:t>số</a:t>
            </a:r>
            <a:r>
              <a:rPr lang="en-US" altLang="en-US" sz="4400" dirty="0"/>
              <a:t> </a:t>
            </a:r>
            <a:r>
              <a:rPr lang="en-US" altLang="en-US" sz="4400" dirty="0" err="1"/>
              <a:t>mẫu</a:t>
            </a:r>
            <a:r>
              <a:rPr lang="en-US" altLang="en-US" sz="4400" dirty="0"/>
              <a:t> CS </a:t>
            </a:r>
            <a:r>
              <a:rPr lang="en-US" altLang="en-US" sz="4400" dirty="0" err="1"/>
              <a:t>của</a:t>
            </a:r>
            <a:r>
              <a:rPr lang="en-US" altLang="en-US" sz="4400" dirty="0"/>
              <a:t> </a:t>
            </a:r>
            <a:r>
              <a:rPr lang="en-US" altLang="en-US" sz="4400" dirty="0" smtClean="0"/>
              <a:t>SANS (..)</a:t>
            </a:r>
            <a:endParaRPr lang="en-US" altLang="en-US" dirty="0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 CS </a:t>
            </a:r>
            <a:r>
              <a:rPr lang="en-US" altLang="en-US" dirty="0" err="1" smtClean="0"/>
              <a:t>miền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endParaRPr lang="en-US" altLang="en-US" dirty="0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7" name="Picture 7" descr="hinh 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066800"/>
            <a:ext cx="8475689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 CS </a:t>
            </a:r>
            <a:r>
              <a:rPr lang="en-US" altLang="en-US" dirty="0" err="1" smtClean="0"/>
              <a:t>miền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3.1.2 CS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chấp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3.1.3 </a:t>
            </a:r>
            <a:r>
              <a:rPr lang="en-US" altLang="en-US" dirty="0" err="1" smtClean="0"/>
              <a:t>Thỏa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quyền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3.1.4 CS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r>
              <a:rPr lang="en-US" altLang="en-US" dirty="0" smtClean="0"/>
              <a:t> ATTT</a:t>
            </a:r>
          </a:p>
        </p:txBody>
      </p:sp>
    </p:spTree>
    <p:extLst>
      <p:ext uri="{BB962C8B-B14F-4D97-AF65-F5344CB8AC3E}">
        <p14:creationId xmlns:p14="http://schemas.microsoft.com/office/powerpoint/2010/main" val="38367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endParaRPr lang="en-US" altLang="en-US" dirty="0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Mỗi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những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riêng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→ </a:t>
            </a:r>
            <a:r>
              <a:rPr lang="en-US" altLang="en-US" dirty="0" err="1"/>
              <a:t>P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90600" y="3581400"/>
            <a:ext cx="1143000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32766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CS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3.1.1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6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endParaRPr lang="en-US" dirty="0" smtClean="0"/>
          </a:p>
          <a:p>
            <a:pPr lvl="1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thầu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Quản lí và xây dựng chính sách ATTT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Trần Thị Xuyên, Khoa ATTT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viên</a:t>
            </a:r>
            <a:endParaRPr lang="en-US" altLang="en-US" dirty="0" smtClean="0"/>
          </a:p>
          <a:p>
            <a:pPr lvl="1" eaLnBrk="1" hangingPunct="1"/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 smtClean="0"/>
              <a:t>chức</a:t>
            </a:r>
            <a:endParaRPr lang="en-US" sz="2800" dirty="0" smtClean="0"/>
          </a:p>
          <a:p>
            <a:pPr lvl="1" eaLnBrk="1" hangingPunct="1"/>
            <a:r>
              <a:rPr lang="en-US" altLang="en-US" sz="2800" dirty="0" err="1" smtClean="0"/>
              <a:t>Nhu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việc</a:t>
            </a:r>
            <a:endParaRPr lang="en-US" altLang="en-US" sz="2800" dirty="0" smtClean="0"/>
          </a:p>
          <a:p>
            <a:pPr lvl="2" eaLnBrk="1" hangingPunct="1"/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altLang="en-US" sz="2400" dirty="0"/>
          </a:p>
          <a:p>
            <a:pPr lvl="1" eaLnBrk="1" hangingPunct="1"/>
            <a:r>
              <a:rPr lang="en-US" altLang="en-US" sz="2800" dirty="0" err="1" smtClean="0"/>
              <a:t>Nhu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truy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nhập</a:t>
            </a:r>
            <a:endParaRPr lang="en-US" altLang="en-US" sz="2800" dirty="0" smtClean="0"/>
          </a:p>
          <a:p>
            <a:pPr lvl="2" eaLnBrk="1" hangingPunct="1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729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endParaRPr lang="en-US" altLang="en-US" dirty="0" smtClean="0"/>
          </a:p>
          <a:p>
            <a:pPr lvl="1" eaLnBrk="1" hangingPunct="1"/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chịu</a:t>
            </a:r>
            <a:r>
              <a:rPr lang="en-US" sz="2800" dirty="0"/>
              <a:t> </a:t>
            </a:r>
            <a:r>
              <a:rPr lang="en-US" sz="2800" dirty="0" err="1"/>
              <a:t>trách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endParaRPr lang="en-US" sz="2800" dirty="0" smtClean="0"/>
          </a:p>
          <a:p>
            <a:pPr lvl="1" eaLnBrk="1" hangingPunct="1"/>
            <a:r>
              <a:rPr lang="en-US" altLang="en-US" sz="2800" dirty="0" err="1" smtClean="0"/>
              <a:t>Nhu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việc</a:t>
            </a:r>
            <a:endParaRPr lang="en-US" altLang="en-US" sz="2800" dirty="0" smtClean="0"/>
          </a:p>
          <a:p>
            <a:pPr lvl="2" eaLnBrk="1" hangingPunct="1"/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</a:p>
          <a:p>
            <a:pPr lvl="1" eaLnBrk="1" hangingPunct="1"/>
            <a:r>
              <a:rPr lang="en-US" altLang="en-US" sz="2800" dirty="0" err="1" smtClean="0"/>
              <a:t>Nhu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truy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nhập</a:t>
            </a:r>
            <a:endParaRPr lang="en-US" altLang="en-US" sz="2800" dirty="0" smtClean="0"/>
          </a:p>
          <a:p>
            <a:pPr lvl="2" eaLnBrk="1" hangingPunct="1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,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,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phó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50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3.1.1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(..)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altLang="en-US" dirty="0" smtClean="0"/>
          </a:p>
          <a:p>
            <a:pPr lvl="1" eaLnBrk="1" hangingPunct="1"/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CNTT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kĩ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 smtClean="0"/>
          </a:p>
          <a:p>
            <a:pPr lvl="1" eaLnBrk="1" hangingPunct="1"/>
            <a:r>
              <a:rPr lang="en-US" altLang="en-US" sz="2800" dirty="0" err="1" smtClean="0"/>
              <a:t>Nhu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việc</a:t>
            </a:r>
            <a:endParaRPr lang="en-US" altLang="en-US" sz="2800" dirty="0" smtClean="0"/>
          </a:p>
          <a:p>
            <a:pPr lvl="2" eaLnBrk="1" hangingPunct="1"/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 smtClean="0"/>
              <a:t>dụng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97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98F28075534DAA674932917787E7" ma:contentTypeVersion="5" ma:contentTypeDescription="Create a new document." ma:contentTypeScope="" ma:versionID="71abc1db4b61265c9c6aa04c5a40b063">
  <xsd:schema xmlns:xsd="http://www.w3.org/2001/XMLSchema" xmlns:xs="http://www.w3.org/2001/XMLSchema" xmlns:p="http://schemas.microsoft.com/office/2006/metadata/properties" xmlns:ns2="c6fb040c-ad48-49fd-8b5d-a037bae877bc" targetNamespace="http://schemas.microsoft.com/office/2006/metadata/properties" ma:root="true" ma:fieldsID="2257f1d845998ea6ea41647d9ff3c15c" ns2:_="">
    <xsd:import namespace="c6fb040c-ad48-49fd-8b5d-a037bae877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b040c-ad48-49fd-8b5d-a037bae877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2CDF4A-1DEF-4C6B-B932-AC2E99E423F0}"/>
</file>

<file path=customXml/itemProps2.xml><?xml version="1.0" encoding="utf-8"?>
<ds:datastoreItem xmlns:ds="http://schemas.openxmlformats.org/officeDocument/2006/customXml" ds:itemID="{4E1A2B1C-9DF1-4478-9BC9-2B2924242030}"/>
</file>

<file path=customXml/itemProps3.xml><?xml version="1.0" encoding="utf-8"?>
<ds:datastoreItem xmlns:ds="http://schemas.openxmlformats.org/officeDocument/2006/customXml" ds:itemID="{44DAEC52-8874-45AE-8EA0-CB473B83421A}"/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9389</TotalTime>
  <Words>1702</Words>
  <Application>Microsoft Office PowerPoint</Application>
  <PresentationFormat>On-screen Show (4:3)</PresentationFormat>
  <Paragraphs>204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Times New Roman</vt:lpstr>
      <vt:lpstr>Wingdings</vt:lpstr>
      <vt:lpstr>Edge</vt:lpstr>
      <vt:lpstr>Một số chính sách ATTT</vt:lpstr>
      <vt:lpstr>Nội dung chính</vt:lpstr>
      <vt:lpstr>3.1 CS miền người dùng</vt:lpstr>
      <vt:lpstr>3.1 CS miền người dùng (..)</vt:lpstr>
      <vt:lpstr>3.1.1 Phân loại người dùng</vt:lpstr>
      <vt:lpstr>3.1.1 Phân loại người dùng (..)</vt:lpstr>
      <vt:lpstr>3.1.1 Phân loại người dùng (..)</vt:lpstr>
      <vt:lpstr>3.1.1 Phân loại người dùng (..)</vt:lpstr>
      <vt:lpstr>3.1.1 Phân loại người dùng (..)</vt:lpstr>
      <vt:lpstr>3.1.1 Phân loại người dùng (..)</vt:lpstr>
      <vt:lpstr>3.1.1 Phân loại người dùng (..)</vt:lpstr>
      <vt:lpstr>3.1.1 Phân loại người dùng (..)</vt:lpstr>
      <vt:lpstr>3.1.1 Phân loại người dùng (..)</vt:lpstr>
      <vt:lpstr>3.1.2 CS sử dụng chấp nhận được</vt:lpstr>
      <vt:lpstr>3.1.2 CS sử dụng chấp nhận được (..)</vt:lpstr>
      <vt:lpstr>3.1.2 CS sử dụng chấp nhận được (..)</vt:lpstr>
      <vt:lpstr>3.1.2 CS sử dụng chấp nhận được (..)</vt:lpstr>
      <vt:lpstr>3.1.3 Thỏa thuận truy nhập mức phân quyền</vt:lpstr>
      <vt:lpstr>3.1.3 Thỏa thuận truy nhập mức phân quyền (..)</vt:lpstr>
      <vt:lpstr>3.1.3 Thỏa thuận truy nhập mức phân quyền (..)</vt:lpstr>
      <vt:lpstr>3.1.3 Thỏa thuận truy nhập mức phân quyền (..)</vt:lpstr>
      <vt:lpstr>3.1.3 Thỏa thuận truy nhập mức phân quyền (..)</vt:lpstr>
      <vt:lpstr>3.1.4 CS nhận thức ATTT</vt:lpstr>
      <vt:lpstr>3.2 Một số mẫu CS của SANS</vt:lpstr>
      <vt:lpstr>3.2 Một số mẫu CS của SANS (..)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HP</cp:lastModifiedBy>
  <cp:revision>715</cp:revision>
  <dcterms:created xsi:type="dcterms:W3CDTF">2008-06-09T23:49:39Z</dcterms:created>
  <dcterms:modified xsi:type="dcterms:W3CDTF">2020-11-02T04:20:32Z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0x010100248798F28075534DAA674932917787E7</vt:lpwstr>
  </property>
</Properties>
</file>