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B931-28AD-4C51-87AA-8004903F5982}" type="datetimeFigureOut">
              <a:rPr lang="ru-RU" smtClean="0"/>
              <a:pPr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AE23-98D0-4F4E-80D6-71E9FE479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ea typeface="Minecraft Rus" pitchFamily="2" charset="-128"/>
                <a:cs typeface="Arial" pitchFamily="34" charset="0"/>
              </a:rPr>
              <a:t>Симулятор робота-пылесоса</a:t>
            </a:r>
            <a:endParaRPr lang="ru-RU" dirty="0">
              <a:latin typeface="Arial" pitchFamily="34" charset="0"/>
              <a:ea typeface="Minecraft Rus" pitchFamily="2" charset="-128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6400800" cy="1752600"/>
          </a:xfrm>
        </p:spPr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игры-антистресс</a:t>
            </a:r>
            <a:r>
              <a:rPr lang="ru-RU" dirty="0" smtClean="0"/>
              <a:t>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132856"/>
            <a:ext cx="8784976" cy="1930226"/>
          </a:xfrm>
        </p:spPr>
        <p:txBody>
          <a:bodyPr/>
          <a:lstStyle/>
          <a:p>
            <a:r>
              <a:rPr lang="ru-RU" dirty="0" smtClean="0">
                <a:latin typeface="Minecraft Rus" pitchFamily="2" charset="-128"/>
                <a:ea typeface="Minecraft Rus" pitchFamily="2" charset="-128"/>
              </a:rPr>
              <a:t>Спасибо за внимание</a:t>
            </a:r>
            <a:r>
              <a:rPr lang="en-US" dirty="0" smtClean="0">
                <a:latin typeface="Minecraft Rus" pitchFamily="2" charset="-128"/>
                <a:ea typeface="Minecraft Rus" pitchFamily="2" charset="-128"/>
              </a:rPr>
              <a:t>!</a:t>
            </a:r>
            <a:endParaRPr lang="ru-RU" dirty="0">
              <a:latin typeface="Minecraft Rus" pitchFamily="2" charset="-128"/>
              <a:ea typeface="Minecraft Rus" pitchFamily="2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8676456" cy="4896544"/>
          </a:xfrm>
        </p:spPr>
        <p:txBody>
          <a:bodyPr>
            <a:normAutofit/>
          </a:bodyPr>
          <a:lstStyle/>
          <a:p>
            <a:pPr indent="374650" algn="just">
              <a:buNone/>
            </a:pPr>
            <a:endParaRPr lang="ru-RU" dirty="0" smtClean="0"/>
          </a:p>
          <a:p>
            <a:pPr indent="374650" algn="ctr">
              <a:buNone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Суть игры</a:t>
            </a:r>
            <a:r>
              <a:rPr lang="ru-RU" dirty="0" smtClean="0"/>
              <a:t> </a:t>
            </a:r>
          </a:p>
          <a:p>
            <a:pPr indent="374650" algn="just">
              <a:buNone/>
            </a:pPr>
            <a:endParaRPr lang="ru-RU" dirty="0"/>
          </a:p>
          <a:p>
            <a:pPr indent="374650" algn="just">
              <a:buNone/>
            </a:pPr>
            <a:r>
              <a:rPr lang="ru-RU" dirty="0" smtClean="0"/>
              <a:t>Вы играете за обычного робота пылесоса. Ваша цель</a:t>
            </a:r>
            <a:r>
              <a:rPr lang="en-US" dirty="0" smtClean="0"/>
              <a:t> - </a:t>
            </a:r>
            <a:r>
              <a:rPr lang="ru-RU" dirty="0" smtClean="0"/>
              <a:t>убраться во всех комнатах квартиры. </a:t>
            </a:r>
            <a:endParaRPr lang="ru-RU" dirty="0"/>
          </a:p>
        </p:txBody>
      </p:sp>
      <p:pic>
        <p:nvPicPr>
          <p:cNvPr id="1026" name="Picture 2" descr="C:\Users\123\Desktop\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735793"/>
            <a:ext cx="6552728" cy="21222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Предметы в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74650">
              <a:buNone/>
            </a:pPr>
            <a:endParaRPr lang="ru-RU" dirty="0" smtClean="0"/>
          </a:p>
          <a:p>
            <a:pPr indent="374650">
              <a:buNone/>
            </a:pPr>
            <a:endParaRPr lang="en-US" dirty="0" smtClean="0"/>
          </a:p>
          <a:p>
            <a:pPr indent="374650">
              <a:buNone/>
            </a:pPr>
            <a:endParaRPr lang="ru-RU" dirty="0"/>
          </a:p>
        </p:txBody>
      </p:sp>
      <p:pic>
        <p:nvPicPr>
          <p:cNvPr id="3076" name="Picture 4" descr="D:\не входит убьёт для py\data\мусорк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149080"/>
            <a:ext cx="1122040" cy="1122040"/>
          </a:xfrm>
          <a:prstGeom prst="rect">
            <a:avLst/>
          </a:prstGeom>
          <a:noFill/>
        </p:spPr>
      </p:pic>
      <p:pic>
        <p:nvPicPr>
          <p:cNvPr id="3077" name="Picture 5" descr="D:\не входит убьёт для py\data\Лоу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725144"/>
            <a:ext cx="1028686" cy="1661723"/>
          </a:xfrm>
          <a:prstGeom prst="rect">
            <a:avLst/>
          </a:prstGeom>
          <a:noFill/>
        </p:spPr>
      </p:pic>
      <p:pic>
        <p:nvPicPr>
          <p:cNvPr id="3080" name="Picture 8" descr="D:\не входит убьёт для py\data\светлый пол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877272"/>
            <a:ext cx="762000" cy="762000"/>
          </a:xfrm>
          <a:prstGeom prst="rect">
            <a:avLst/>
          </a:prstGeom>
          <a:noFill/>
        </p:spPr>
      </p:pic>
      <p:pic>
        <p:nvPicPr>
          <p:cNvPr id="1026" name="Picture 2" descr="D:\не входит убьёт для py\data\Фулл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4725144"/>
            <a:ext cx="1020617" cy="1656184"/>
          </a:xfrm>
          <a:prstGeom prst="rect">
            <a:avLst/>
          </a:prstGeom>
          <a:noFill/>
        </p:spPr>
      </p:pic>
      <p:sp>
        <p:nvSpPr>
          <p:cNvPr id="12" name="Стрелка вправо 11"/>
          <p:cNvSpPr/>
          <p:nvPr/>
        </p:nvSpPr>
        <p:spPr>
          <a:xfrm>
            <a:off x="1331640" y="5301208"/>
            <a:ext cx="432048" cy="4320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835696" y="1844824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Все предметы в игре - спрайты</a:t>
            </a:r>
            <a:endParaRPr lang="ru-RU" sz="32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3203848" y="3573016"/>
            <a:ext cx="1880220" cy="2223120"/>
            <a:chOff x="3203848" y="4365104"/>
            <a:chExt cx="1880220" cy="2223120"/>
          </a:xfrm>
        </p:grpSpPr>
        <p:pic>
          <p:nvPicPr>
            <p:cNvPr id="3075" name="Picture 3" descr="D:\не входит убьёт для py\data\tv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19872" y="4365104"/>
              <a:ext cx="1143000" cy="1143000"/>
            </a:xfrm>
            <a:prstGeom prst="rect">
              <a:avLst/>
            </a:prstGeom>
            <a:noFill/>
          </p:spPr>
        </p:pic>
        <p:pic>
          <p:nvPicPr>
            <p:cNvPr id="3079" name="Picture 7" descr="D:\не входит убьёт для py\data\игровой автомат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03848" y="5013176"/>
              <a:ext cx="800100" cy="1209675"/>
            </a:xfrm>
            <a:prstGeom prst="rect">
              <a:avLst/>
            </a:prstGeom>
            <a:noFill/>
          </p:spPr>
        </p:pic>
        <p:pic>
          <p:nvPicPr>
            <p:cNvPr id="3074" name="Picture 2" descr="D:\не входит убьёт для py\data\аквариум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83968" y="5085184"/>
              <a:ext cx="800100" cy="1066800"/>
            </a:xfrm>
            <a:prstGeom prst="rect">
              <a:avLst/>
            </a:prstGeom>
            <a:noFill/>
          </p:spPr>
        </p:pic>
        <p:pic>
          <p:nvPicPr>
            <p:cNvPr id="3078" name="Picture 6" descr="D:\не входит убьёт для py\data\шкаф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51920" y="5445224"/>
              <a:ext cx="762000" cy="1143000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0" y="378904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Индикатор наполненности бака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6336" y="5445224"/>
            <a:ext cx="13620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699792" y="285293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Предметы мебели на уровне (имеют коллизию) 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1571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 </a:t>
            </a:r>
          </a:p>
          <a:p>
            <a:pPr algn="ctr"/>
            <a:r>
              <a:rPr lang="ru-RU" dirty="0" smtClean="0"/>
              <a:t>(он тоже спрайт)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364088" y="350100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Мусорка</a:t>
            </a:r>
            <a:r>
              <a:rPr lang="ru-RU" sz="1600" dirty="0" smtClean="0"/>
              <a:t> </a:t>
            </a:r>
          </a:p>
          <a:p>
            <a:pPr algn="ctr"/>
            <a:r>
              <a:rPr lang="ru-RU" sz="1600" dirty="0" smtClean="0"/>
              <a:t>(в ней можно очистить бак)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452320" y="4941168"/>
            <a:ext cx="16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Частички мусора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уровней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96552" y="1556792"/>
            <a:ext cx="9540552" cy="4525963"/>
          </a:xfrm>
        </p:spPr>
        <p:txBody>
          <a:bodyPr/>
          <a:lstStyle/>
          <a:p>
            <a:pPr indent="374650" algn="ctr">
              <a:buNone/>
            </a:pPr>
            <a:r>
              <a:rPr lang="ru-RU" dirty="0" smtClean="0"/>
              <a:t>Уровни строятся из стенок, пола, разбросанного мусора и предметов мебели</a:t>
            </a:r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3342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Как строятся уровни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924944"/>
            <a:ext cx="2386608" cy="247687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 smtClean="0"/>
              <a:t>11</a:t>
            </a:r>
            <a:r>
              <a:rPr lang="ru-RU" sz="2400" dirty="0" smtClean="0">
                <a:solidFill>
                  <a:schemeClr val="accent6"/>
                </a:solidFill>
              </a:rPr>
              <a:t>0</a:t>
            </a:r>
            <a:r>
              <a:rPr lang="ru-RU" sz="2400" dirty="0" smtClean="0"/>
              <a:t>111111111 1</a:t>
            </a: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1</a:t>
            </a:r>
            <a:r>
              <a:rPr lang="ru-RU" sz="2400" dirty="0" smtClean="0">
                <a:solidFill>
                  <a:schemeClr val="accent5"/>
                </a:solidFill>
              </a:rPr>
              <a:t>и</a:t>
            </a:r>
            <a:r>
              <a:rPr lang="ru-RU" sz="2400" dirty="0" smtClean="0">
                <a:solidFill>
                  <a:schemeClr val="accent6"/>
                </a:solidFill>
              </a:rPr>
              <a:t>0</a:t>
            </a:r>
            <a:r>
              <a:rPr lang="en-US" sz="2400" dirty="0" smtClean="0">
                <a:solidFill>
                  <a:schemeClr val="accent2"/>
                </a:solidFill>
              </a:rPr>
              <a:t>t</a:t>
            </a:r>
            <a:r>
              <a:rPr lang="en-US" sz="2400" dirty="0" smtClean="0">
                <a:solidFill>
                  <a:schemeClr val="accent6"/>
                </a:solidFill>
              </a:rPr>
              <a:t>0</a:t>
            </a:r>
            <a:r>
              <a:rPr lang="ru-RU" sz="2400" dirty="0" smtClean="0">
                <a:solidFill>
                  <a:schemeClr val="accent6"/>
                </a:solidFill>
              </a:rPr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а</a:t>
            </a:r>
            <a:r>
              <a:rPr lang="ru-RU" sz="2400" dirty="0" smtClean="0"/>
              <a:t>1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accent6"/>
                </a:solidFill>
              </a:rPr>
              <a:t>000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ш</a:t>
            </a:r>
            <a:r>
              <a:rPr lang="ru-RU" sz="2400" dirty="0" smtClean="0"/>
              <a:t>1</a:t>
            </a:r>
          </a:p>
          <a:p>
            <a:pPr algn="just">
              <a:buNone/>
            </a:pPr>
            <a:r>
              <a:rPr lang="en-US" sz="2400" dirty="0" smtClean="0"/>
              <a:t>1</a:t>
            </a:r>
            <a:r>
              <a:rPr lang="en-US" sz="2400" dirty="0" smtClean="0">
                <a:solidFill>
                  <a:schemeClr val="accent6"/>
                </a:solidFill>
              </a:rPr>
              <a:t>00000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chemeClr val="accent6"/>
                </a:solidFill>
              </a:rPr>
              <a:t>000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dirty="0" smtClean="0">
                <a:solidFill>
                  <a:schemeClr val="accent6"/>
                </a:solidFill>
              </a:rPr>
              <a:t>0</a:t>
            </a:r>
            <a:r>
              <a:rPr lang="ru-RU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1</a:t>
            </a:r>
            <a:endParaRPr lang="en-US" sz="2400" dirty="0" smtClean="0"/>
          </a:p>
          <a:p>
            <a:pPr algn="just">
              <a:buNone/>
            </a:pPr>
            <a:r>
              <a:rPr lang="ru-RU" sz="2400" dirty="0" smtClean="0"/>
              <a:t>1</a:t>
            </a:r>
            <a:r>
              <a:rPr lang="ru-RU" sz="2400" dirty="0" smtClean="0">
                <a:solidFill>
                  <a:schemeClr val="accent5"/>
                </a:solidFill>
              </a:rPr>
              <a:t>и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accent6"/>
                </a:solidFill>
              </a:rPr>
              <a:t>000000</a:t>
            </a:r>
            <a:r>
              <a:rPr lang="ru-RU" sz="2400" dirty="0" smtClean="0">
                <a:solidFill>
                  <a:schemeClr val="accent6"/>
                </a:solidFill>
              </a:rPr>
              <a:t>0</a:t>
            </a:r>
            <a:r>
              <a:rPr lang="en-US" sz="2400" dirty="0" smtClean="0">
                <a:solidFill>
                  <a:schemeClr val="accent6"/>
                </a:solidFill>
              </a:rPr>
              <a:t>0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ш</a:t>
            </a:r>
            <a:r>
              <a:rPr lang="ru-RU" sz="2400" dirty="0" smtClean="0"/>
              <a:t>1</a:t>
            </a:r>
          </a:p>
          <a:p>
            <a:pPr algn="just">
              <a:buNone/>
            </a:pPr>
            <a:r>
              <a:rPr lang="en-US" sz="2400" dirty="0" smtClean="0"/>
              <a:t>1</a:t>
            </a:r>
            <a:r>
              <a:rPr lang="en-US" sz="2400" dirty="0" smtClean="0">
                <a:solidFill>
                  <a:schemeClr val="accent6"/>
                </a:solidFill>
              </a:rPr>
              <a:t>0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accent6"/>
                </a:solidFill>
              </a:rPr>
              <a:t>000000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dirty="0" smtClean="0">
                <a:solidFill>
                  <a:schemeClr val="accent6"/>
                </a:solidFill>
              </a:rPr>
              <a:t>00</a:t>
            </a:r>
            <a:r>
              <a:rPr lang="en-US" sz="2400" dirty="0" smtClean="0"/>
              <a:t>1</a:t>
            </a:r>
            <a:endParaRPr lang="en-US" sz="2400" dirty="0" smtClean="0"/>
          </a:p>
          <a:p>
            <a:pPr algn="just">
              <a:buNone/>
            </a:pPr>
            <a:r>
              <a:rPr lang="ru-RU" sz="2400" dirty="0" smtClean="0"/>
              <a:t>111111</a:t>
            </a:r>
            <a:r>
              <a:rPr lang="ru-RU" sz="2400" dirty="0" smtClean="0">
                <a:solidFill>
                  <a:schemeClr val="accent6"/>
                </a:solidFill>
              </a:rPr>
              <a:t>0</a:t>
            </a:r>
            <a:r>
              <a:rPr lang="ru-RU" sz="2400" dirty="0" smtClean="0">
                <a:solidFill>
                  <a:srgbClr val="00B050"/>
                </a:solidFill>
              </a:rPr>
              <a:t>м</a:t>
            </a:r>
            <a:r>
              <a:rPr lang="ru-RU" sz="2400" dirty="0" smtClean="0"/>
              <a:t>11111</a:t>
            </a:r>
            <a:endParaRPr lang="ru-RU" sz="2400" dirty="0" smtClean="0"/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924944"/>
            <a:ext cx="429521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>
            <a:off x="2843808" y="3645024"/>
            <a:ext cx="1296144" cy="9361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9552" y="1124744"/>
            <a:ext cx="8244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8163" algn="just"/>
            <a:r>
              <a:rPr lang="ru-RU" sz="2800" dirty="0" smtClean="0"/>
              <a:t>В текстовом документе хранится файл с таким содержанием, на основе него строится уровень, каждый предмет имеет своё условное обозначение.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373216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0 – пол</a:t>
            </a:r>
          </a:p>
          <a:p>
            <a:r>
              <a:rPr lang="ru-RU" sz="1600" dirty="0" smtClean="0"/>
              <a:t>1 – стена</a:t>
            </a:r>
          </a:p>
          <a:p>
            <a:r>
              <a:rPr lang="en-US" sz="1600" dirty="0" smtClean="0"/>
              <a:t>q, w, e – </a:t>
            </a:r>
            <a:r>
              <a:rPr lang="ru-RU" sz="1600" dirty="0" smtClean="0"/>
              <a:t>кучки мусора разных размеров</a:t>
            </a:r>
          </a:p>
          <a:p>
            <a:r>
              <a:rPr lang="en-US" sz="1600" dirty="0" smtClean="0"/>
              <a:t>t, </a:t>
            </a:r>
            <a:r>
              <a:rPr lang="ru-RU" sz="1600" dirty="0" err="1" smtClean="0"/>
              <a:t>ш</a:t>
            </a:r>
            <a:r>
              <a:rPr lang="en-US" sz="1600" dirty="0" smtClean="0"/>
              <a:t>, </a:t>
            </a:r>
            <a:r>
              <a:rPr lang="ru-RU" sz="1600" dirty="0" smtClean="0"/>
              <a:t>и, а – предметы мебели</a:t>
            </a:r>
          </a:p>
          <a:p>
            <a:r>
              <a:rPr lang="ru-RU" sz="1600" dirty="0" smtClean="0"/>
              <a:t>м - </a:t>
            </a:r>
            <a:r>
              <a:rPr lang="ru-RU" sz="1600" dirty="0" err="1" smtClean="0"/>
              <a:t>мусорка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Коллизия</a:t>
            </a:r>
            <a:endParaRPr lang="ru-RU" dirty="0"/>
          </a:p>
        </p:txBody>
      </p:sp>
      <p:pic>
        <p:nvPicPr>
          <p:cNvPr id="2050" name="Picture 2" descr="C:\Users\123\Desktop\3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2674268" cy="252028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268760"/>
            <a:ext cx="8388424" cy="5184576"/>
          </a:xfrm>
        </p:spPr>
        <p:txBody>
          <a:bodyPr>
            <a:normAutofit/>
          </a:bodyPr>
          <a:lstStyle/>
          <a:p>
            <a:pPr marL="1588" indent="374650">
              <a:buNone/>
            </a:pPr>
            <a:r>
              <a:rPr lang="ru-RU" dirty="0" smtClean="0"/>
              <a:t>Коллизию в уровне имеют стены и мебель.</a:t>
            </a:r>
          </a:p>
          <a:p>
            <a:pPr marL="1588" indent="374650">
              <a:buNone/>
            </a:pPr>
            <a:endParaRPr lang="ru-RU" dirty="0" smtClean="0"/>
          </a:p>
          <a:p>
            <a:pPr marL="1588" indent="374650" algn="just">
              <a:buNone/>
            </a:pPr>
            <a:r>
              <a:rPr lang="ru-RU" dirty="0" smtClean="0"/>
              <a:t>			В программе в </a:t>
            </a:r>
            <a:r>
              <a:rPr lang="ru-RU" sz="2800" b="1" dirty="0" smtClean="0"/>
              <a:t>глобальной</a:t>
            </a:r>
            <a:r>
              <a:rPr lang="ru-RU" b="1" dirty="0" smtClean="0"/>
              <a:t> </a:t>
            </a:r>
            <a:r>
              <a:rPr lang="ru-RU" dirty="0" smtClean="0"/>
              <a:t>				переменной запоминается 			последняя нажатая клавиша и 			когда </a:t>
            </a:r>
            <a:r>
              <a:rPr lang="ru-RU" dirty="0" smtClean="0"/>
              <a:t>в методе </a:t>
            </a:r>
            <a:r>
              <a:rPr lang="en-US" dirty="0" smtClean="0"/>
              <a:t>update </a:t>
            </a:r>
            <a:r>
              <a:rPr lang="ru-RU" dirty="0" smtClean="0"/>
              <a:t>класса</a:t>
            </a:r>
            <a:r>
              <a:rPr lang="ru-RU" dirty="0" smtClean="0"/>
              <a:t> робота проходит проверка </a:t>
            </a:r>
            <a:r>
              <a:rPr lang="en-US" sz="2800" b="1" dirty="0" err="1" smtClean="0"/>
              <a:t>spritecollideany</a:t>
            </a:r>
            <a:r>
              <a:rPr lang="ru-RU" dirty="0" smtClean="0"/>
              <a:t>, робот отъезжает на 2 пикселя в сторону, основываясь на последнюю клавишу.</a:t>
            </a:r>
            <a:endParaRPr lang="ru-RU" dirty="0" smtClean="0"/>
          </a:p>
          <a:p>
            <a:pPr marL="1588" indent="37465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Мусор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7524328" cy="1512168"/>
          </a:xfrm>
        </p:spPr>
        <p:txBody>
          <a:bodyPr>
            <a:normAutofit/>
          </a:bodyPr>
          <a:lstStyle/>
          <a:p>
            <a:pPr marL="1588" indent="374650">
              <a:buNone/>
            </a:pPr>
            <a:r>
              <a:rPr lang="ru-RU" sz="2400" dirty="0" smtClean="0"/>
              <a:t>Каждая соринка является отдельным спрайтом. </a:t>
            </a:r>
          </a:p>
          <a:p>
            <a:pPr marL="1588" indent="374650">
              <a:buNone/>
            </a:pPr>
            <a:r>
              <a:rPr lang="ru-RU" sz="2400" dirty="0" smtClean="0"/>
              <a:t>В уровне они расположены структурами, которые создаёт специальная функция.</a:t>
            </a: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14092"/>
          <a:stretch>
            <a:fillRect/>
          </a:stretch>
        </p:blipFill>
        <p:spPr bwMode="auto">
          <a:xfrm>
            <a:off x="7740352" y="2852936"/>
            <a:ext cx="109537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7308304" y="1556792"/>
            <a:ext cx="1691680" cy="1237481"/>
            <a:chOff x="7452320" y="2060848"/>
            <a:chExt cx="1691680" cy="123748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81925" y="2564904"/>
              <a:ext cx="136207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Стрелка вправо 12"/>
            <p:cNvSpPr/>
            <p:nvPr/>
          </p:nvSpPr>
          <p:spPr>
            <a:xfrm>
              <a:off x="7452320" y="2924944"/>
              <a:ext cx="79208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трелка вниз 13"/>
            <p:cNvSpPr/>
            <p:nvPr/>
          </p:nvSpPr>
          <p:spPr>
            <a:xfrm flipH="1">
              <a:off x="8460432" y="2060848"/>
              <a:ext cx="45719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076" name="Picture 4" descr="C:\Users\123\Desktop\4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3645024"/>
            <a:ext cx="1835696" cy="183569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23528" y="2826127"/>
            <a:ext cx="69847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2400" dirty="0" smtClean="0"/>
              <a:t>У каждой частички есть коллизия, если робот столкнётся с ней, то она удалится из её группы спрайтов, поэтому с помощью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trash_sprites.sprites</a:t>
            </a:r>
            <a:r>
              <a:rPr lang="en-US" sz="2400" dirty="0" smtClean="0"/>
              <a:t>()</a:t>
            </a:r>
            <a:r>
              <a:rPr lang="ru-RU" sz="2400" dirty="0" smtClean="0"/>
              <a:t>) можно отследить, сколько всего осталось спрайтов в группе. </a:t>
            </a:r>
          </a:p>
          <a:p>
            <a:pPr indent="361950"/>
            <a:endParaRPr lang="ru-RU" sz="2400" dirty="0" smtClean="0"/>
          </a:p>
          <a:p>
            <a:pPr indent="361950" algn="just"/>
            <a:r>
              <a:rPr lang="ru-RU" sz="2400" dirty="0" smtClean="0"/>
              <a:t>Чем больше поглощено частичек, тем меньше скорость. При достижении крайнего значения частички уже не собираются, поэтому нужно доехать до </a:t>
            </a:r>
            <a:r>
              <a:rPr lang="ru-RU" sz="2400" dirty="0" err="1" smtClean="0"/>
              <a:t>мусорки</a:t>
            </a:r>
            <a:r>
              <a:rPr lang="ru-RU" sz="2400" dirty="0" smtClean="0"/>
              <a:t> и сбросить груз.</a:t>
            </a:r>
          </a:p>
          <a:p>
            <a:endParaRPr lang="ru-RU" sz="1600" dirty="0"/>
          </a:p>
        </p:txBody>
      </p:sp>
      <p:pic>
        <p:nvPicPr>
          <p:cNvPr id="3077" name="Picture 5" descr="D:\не входит убьёт для py\data\мусорк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5489848"/>
            <a:ext cx="1368152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748464" cy="4824536"/>
          </a:xfrm>
        </p:spPr>
        <p:txBody>
          <a:bodyPr>
            <a:normAutofit/>
          </a:bodyPr>
          <a:lstStyle/>
          <a:p>
            <a:pPr marL="1588" indent="374650">
              <a:buNone/>
            </a:pPr>
            <a:r>
              <a:rPr lang="ru-RU" sz="2400" dirty="0" smtClean="0"/>
              <a:t>Для значительного сокращения кода я сделал функции, помогающие при </a:t>
            </a:r>
            <a:r>
              <a:rPr lang="ru-RU" sz="2400" dirty="0" smtClean="0"/>
              <a:t>повторении одинаковых действий.</a:t>
            </a:r>
          </a:p>
          <a:p>
            <a:pPr marL="1588" indent="374650">
              <a:buNone/>
            </a:pPr>
            <a:endParaRPr lang="ru-RU" sz="2400" dirty="0" smtClean="0"/>
          </a:p>
          <a:p>
            <a:pPr marL="1588" indent="374650">
              <a:buNone/>
            </a:pPr>
            <a:endParaRPr lang="ru-RU" sz="2400" dirty="0" smtClean="0"/>
          </a:p>
          <a:p>
            <a:pPr marL="1588" indent="374650">
              <a:buNone/>
            </a:pPr>
            <a:endParaRPr lang="ru-RU" sz="2400" dirty="0" smtClean="0"/>
          </a:p>
          <a:p>
            <a:pPr marL="1588" indent="374650">
              <a:buNone/>
            </a:pP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564904"/>
            <a:ext cx="475252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89040"/>
            <a:ext cx="3048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3568" y="256490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вывода текста на экран: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86104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для адаптации размеров под разные мониторы: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так же функция для создания кучек мусора и функция для размещения этих кучек на экран.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93305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width, height = </a:t>
            </a:r>
            <a:r>
              <a:rPr lang="en-US" sz="1200" dirty="0" err="1" smtClean="0"/>
              <a:t>pygame.display.Info</a:t>
            </a:r>
            <a:r>
              <a:rPr lang="en-US" sz="1200" dirty="0" smtClean="0"/>
              <a:t>().</a:t>
            </a:r>
            <a:r>
              <a:rPr lang="en-US" sz="1200" dirty="0" err="1" smtClean="0"/>
              <a:t>current_w</a:t>
            </a:r>
            <a:r>
              <a:rPr lang="en-US" sz="1200" dirty="0" smtClean="0"/>
              <a:t>, </a:t>
            </a:r>
            <a:r>
              <a:rPr lang="en-US" sz="1200" dirty="0" err="1" smtClean="0"/>
              <a:t>pygame.display.Info</a:t>
            </a:r>
            <a:r>
              <a:rPr lang="en-US" sz="1200" dirty="0" smtClean="0"/>
              <a:t>().</a:t>
            </a:r>
            <a:r>
              <a:rPr lang="en-US" sz="1200" dirty="0" err="1" smtClean="0"/>
              <a:t>current_h</a:t>
            </a:r>
            <a:endParaRPr lang="en-US" sz="12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Кнопки выбора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184576"/>
          </a:xfrm>
        </p:spPr>
        <p:txBody>
          <a:bodyPr>
            <a:noAutofit/>
          </a:bodyPr>
          <a:lstStyle/>
          <a:p>
            <a:pPr marL="1588" indent="374650" algn="ctr">
              <a:buNone/>
            </a:pPr>
            <a:r>
              <a:rPr lang="ru-RU" sz="3000" dirty="0" smtClean="0"/>
              <a:t>Кнопки являются спрайтами. </a:t>
            </a:r>
          </a:p>
          <a:p>
            <a:pPr marL="1588" indent="374650" algn="just">
              <a:buNone/>
            </a:pPr>
            <a:r>
              <a:rPr lang="ru-RU" sz="3000" dirty="0" smtClean="0"/>
              <a:t>При нажатии на клавишу мыши в метод </a:t>
            </a:r>
            <a:r>
              <a:rPr lang="en-US" sz="3000" b="1" dirty="0" smtClean="0"/>
              <a:t>update</a:t>
            </a:r>
            <a:r>
              <a:rPr lang="en-US" sz="3000" dirty="0" smtClean="0"/>
              <a:t> </a:t>
            </a:r>
            <a:r>
              <a:rPr lang="ru-RU" sz="3000" dirty="0" smtClean="0"/>
              <a:t>группе спрайтов передаётся позиция клика, с помощью функции </a:t>
            </a:r>
            <a:r>
              <a:rPr lang="en-US" sz="2800" b="1" dirty="0" err="1" smtClean="0"/>
              <a:t>self.rect.collidepoint</a:t>
            </a:r>
            <a:r>
              <a:rPr lang="en-US" sz="2800" b="1" dirty="0" smtClean="0"/>
              <a:t>(pos)</a:t>
            </a:r>
            <a:r>
              <a:rPr lang="ru-RU" sz="2800" b="1" dirty="0" smtClean="0"/>
              <a:t> </a:t>
            </a:r>
            <a:r>
              <a:rPr lang="ru-RU" sz="2800" dirty="0" smtClean="0"/>
              <a:t>определяем, попал клик на кнопку или нет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</a:p>
          <a:p>
            <a:pPr marL="1588" indent="374650" algn="just">
              <a:buNone/>
            </a:pPr>
            <a:r>
              <a:rPr lang="ru-RU" sz="2800" dirty="0" smtClean="0"/>
              <a:t>Е</a:t>
            </a:r>
            <a:r>
              <a:rPr lang="ru-RU" sz="2800" dirty="0" smtClean="0"/>
              <a:t>сли попал, то через </a:t>
            </a:r>
            <a:r>
              <a:rPr lang="en-US" sz="2800" dirty="0" smtClean="0"/>
              <a:t>with open() </a:t>
            </a:r>
            <a:r>
              <a:rPr lang="ru-RU" sz="2800" dirty="0" smtClean="0"/>
              <a:t>открывается нужный текстовый документ с картой уровня, до этого удалив все отображаемые спрайты с помощью метода </a:t>
            </a:r>
            <a:r>
              <a:rPr lang="en-US" sz="2800" dirty="0" smtClean="0"/>
              <a:t>.remove()</a:t>
            </a:r>
            <a:endParaRPr lang="ru-RU" sz="2800" dirty="0" smtClean="0"/>
          </a:p>
          <a:p>
            <a:pPr marL="1588" indent="374650" algn="just">
              <a:buNone/>
            </a:pPr>
            <a:r>
              <a:rPr lang="ru-RU" sz="2400" i="1" dirty="0" smtClean="0"/>
              <a:t>			</a:t>
            </a:r>
            <a:r>
              <a:rPr lang="en-US" sz="2400" i="1" dirty="0" err="1" smtClean="0"/>
              <a:t>trash_sprites.remove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trash_sprites.sprites</a:t>
            </a:r>
            <a:r>
              <a:rPr lang="en-US" sz="2400" i="1" dirty="0" smtClean="0"/>
              <a:t>())</a:t>
            </a:r>
            <a:endParaRPr lang="en-US" sz="2400" i="1" dirty="0" smtClean="0"/>
          </a:p>
          <a:p>
            <a:pPr marL="1588" indent="374650">
              <a:buNone/>
            </a:pPr>
            <a:endParaRPr lang="ru-RU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359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Симулятор робота-пылесоса</vt:lpstr>
      <vt:lpstr>Слайд 2</vt:lpstr>
      <vt:lpstr>Предметы в игре</vt:lpstr>
      <vt:lpstr>Дизайн уровней</vt:lpstr>
      <vt:lpstr>Как строятся уровни</vt:lpstr>
      <vt:lpstr>Коллизия</vt:lpstr>
      <vt:lpstr>Мусор</vt:lpstr>
      <vt:lpstr>Вспомогательные функции</vt:lpstr>
      <vt:lpstr>Кнопки выбора уровня</vt:lpstr>
      <vt:lpstr>Спасибо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Nikita Kechemaykin</dc:creator>
  <cp:lastModifiedBy>Nikita Kechemaykin</cp:lastModifiedBy>
  <cp:revision>139</cp:revision>
  <dcterms:created xsi:type="dcterms:W3CDTF">2023-11-11T13:05:03Z</dcterms:created>
  <dcterms:modified xsi:type="dcterms:W3CDTF">2024-01-28T19:14:51Z</dcterms:modified>
</cp:coreProperties>
</file>