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21" r:id="rId2"/>
    <p:sldId id="347" r:id="rId3"/>
    <p:sldId id="392" r:id="rId4"/>
    <p:sldId id="391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86640" autoAdjust="0"/>
  </p:normalViewPr>
  <p:slideViewPr>
    <p:cSldViewPr>
      <p:cViewPr varScale="1">
        <p:scale>
          <a:sx n="55" d="100"/>
          <a:sy n="55" d="100"/>
        </p:scale>
        <p:origin x="178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1/9/2024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1/9/2024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690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 [N.G.O Website]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   [Members]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	-</a:t>
            </a:r>
            <a:r>
              <a:rPr lang="en-US" altLang="ko-KR" sz="28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Thân</a:t>
            </a: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Tâm</a:t>
            </a: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Như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	- Trương Võ Bảo Hân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	- Lê Thành </a:t>
            </a:r>
            <a:r>
              <a:rPr lang="en-US" altLang="ko-KR" sz="28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Lợi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	- </a:t>
            </a:r>
            <a:r>
              <a:rPr lang="en-US" altLang="ko-KR" sz="28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Phạm</a:t>
            </a: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Ngọc</a:t>
            </a: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Hải</a:t>
            </a: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Date… Month… Year …...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website should contain a menu through which the different topics can be fetched out with an ease.</a:t>
            </a:r>
          </a:p>
          <a:p>
            <a:r>
              <a:rPr lang="en-US" dirty="0"/>
              <a:t>The menu should contain the following: Home Page, About </a:t>
            </a:r>
            <a:r>
              <a:rPr lang="en-US" dirty="0" err="1"/>
              <a:t>Us,Feedback</a:t>
            </a:r>
            <a:r>
              <a:rPr lang="en-US" dirty="0"/>
              <a:t>, </a:t>
            </a:r>
            <a:r>
              <a:rPr lang="en-US" dirty="0" err="1"/>
              <a:t>Causes,Partner,Donate,Register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- Admin Page : </a:t>
            </a:r>
            <a:r>
              <a:rPr lang="en-US" dirty="0" err="1"/>
              <a:t>User,Partner,Causes,About</a:t>
            </a:r>
            <a:r>
              <a:rPr lang="en-US" dirty="0"/>
              <a:t> </a:t>
            </a:r>
            <a:r>
              <a:rPr lang="en-US" dirty="0" err="1"/>
              <a:t>Us,Feedback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…   - User Page : </a:t>
            </a:r>
            <a:r>
              <a:rPr lang="en-US" dirty="0" err="1"/>
              <a:t>Home,Donate,Register</a:t>
            </a:r>
            <a:r>
              <a:rPr lang="en-US" dirty="0"/>
              <a:t>, Login</a:t>
            </a:r>
          </a:p>
          <a:p>
            <a:r>
              <a:rPr lang="en-US" b="1" dirty="0"/>
              <a:t>Non-functional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- About Us Page</a:t>
            </a:r>
          </a:p>
          <a:p>
            <a:pPr marL="0" indent="0">
              <a:buNone/>
            </a:pPr>
            <a:r>
              <a:rPr lang="en-US" dirty="0"/>
              <a:t>     ….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Chỗ dành sẵn cho Nội dung 2">
            <a:extLst>
              <a:ext uri="{FF2B5EF4-FFF2-40B4-BE49-F238E27FC236}">
                <a16:creationId xmlns:a16="http://schemas.microsoft.com/office/drawing/2014/main" id="{5CAB9C27-3A5F-7BA6-9712-6DE4CA2AB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928687"/>
            <a:ext cx="5772150" cy="5229225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Chỗ dành sẵn cho Nội dung 2">
            <a:extLst>
              <a:ext uri="{FF2B5EF4-FFF2-40B4-BE49-F238E27FC236}">
                <a16:creationId xmlns:a16="http://schemas.microsoft.com/office/drawing/2014/main" id="{0F160FFD-5EAB-A718-C2B0-BBDAFCADE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914400"/>
            <a:ext cx="5867400" cy="5257800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1607</TotalTime>
  <Words>219</Words>
  <Application>Microsoft Office PowerPoint</Application>
  <PresentationFormat>Trình chiếu Trên màn hình (4:3)</PresentationFormat>
  <Paragraphs>60</Paragraphs>
  <Slides>12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     Introduction - Deployment diagram </vt:lpstr>
      <vt:lpstr>     Test Result [1-n]</vt:lpstr>
      <vt:lpstr>     Test Result [2-n]</vt:lpstr>
      <vt:lpstr>     Conclusion</vt:lpstr>
      <vt:lpstr>      Development</vt:lpstr>
      <vt:lpstr>Task List</vt:lpstr>
      <vt:lpstr>Bản trình bày PowerPoint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Bảo Hân Trương Võ</cp:lastModifiedBy>
  <cp:revision>414</cp:revision>
  <dcterms:created xsi:type="dcterms:W3CDTF">2014-04-09T06:08:42Z</dcterms:created>
  <dcterms:modified xsi:type="dcterms:W3CDTF">2024-01-09T05:33:16Z</dcterms:modified>
</cp:coreProperties>
</file>