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Jin" userId="2f1d6eb9ce1154fe" providerId="LiveId" clId="{50680EE9-9211-4A50-AF99-7B2946848402}"/>
    <pc:docChg chg="custSel addSld modSld sldOrd">
      <pc:chgData name="Fan Jin" userId="2f1d6eb9ce1154fe" providerId="LiveId" clId="{50680EE9-9211-4A50-AF99-7B2946848402}" dt="2017-06-27T12:01:44.452" v="1269" actId="0"/>
      <pc:docMkLst>
        <pc:docMk/>
      </pc:docMkLst>
      <pc:sldChg chg="addSp modSp ord">
        <pc:chgData name="Fan Jin" userId="2f1d6eb9ce1154fe" providerId="LiveId" clId="{50680EE9-9211-4A50-AF99-7B2946848402}" dt="2017-06-27T10:09:53.420" v="224" actId="0"/>
        <pc:sldMkLst>
          <pc:docMk/>
          <pc:sldMk cId="1986724091" sldId="257"/>
        </pc:sldMkLst>
        <pc:spChg chg="add mod">
          <ac:chgData name="Fan Jin" userId="2f1d6eb9ce1154fe" providerId="LiveId" clId="{50680EE9-9211-4A50-AF99-7B2946848402}" dt="2017-06-27T10:03:11.855" v="36" actId="0"/>
          <ac:spMkLst>
            <pc:docMk/>
            <pc:sldMk cId="1986724091" sldId="257"/>
            <ac:spMk id="5" creationId="{1ED32416-7B2A-4524-8B27-C7D604663503}"/>
          </ac:spMkLst>
        </pc:spChg>
        <pc:picChg chg="mod">
          <ac:chgData name="Fan Jin" userId="2f1d6eb9ce1154fe" providerId="LiveId" clId="{50680EE9-9211-4A50-AF99-7B2946848402}" dt="2017-06-27T09:57:36.786" v="3" actId="1076"/>
          <ac:picMkLst>
            <pc:docMk/>
            <pc:sldMk cId="1986724091" sldId="257"/>
            <ac:picMk id="4" creationId="{1E89FE80-7BD8-4AFC-B919-CD3623B9B05C}"/>
          </ac:picMkLst>
        </pc:picChg>
      </pc:sldChg>
      <pc:sldChg chg="addSp delSp modSp">
        <pc:chgData name="Fan Jin" userId="2f1d6eb9ce1154fe" providerId="LiveId" clId="{50680EE9-9211-4A50-AF99-7B2946848402}" dt="2017-06-27T10:09:35.019" v="223" actId="1076"/>
        <pc:sldMkLst>
          <pc:docMk/>
          <pc:sldMk cId="2017223328" sldId="258"/>
        </pc:sldMkLst>
        <pc:spChg chg="del">
          <ac:chgData name="Fan Jin" userId="2f1d6eb9ce1154fe" providerId="LiveId" clId="{50680EE9-9211-4A50-AF99-7B2946848402}" dt="2017-06-27T10:09:19.355" v="217" actId="0"/>
          <ac:spMkLst>
            <pc:docMk/>
            <pc:sldMk cId="2017223328" sldId="258"/>
            <ac:spMk id="3" creationId="{03F9A604-7845-4DB8-ABB2-9EA87820B2F6}"/>
          </ac:spMkLst>
        </pc:spChg>
        <pc:spChg chg="mod">
          <ac:chgData name="Fan Jin" userId="2f1d6eb9ce1154fe" providerId="LiveId" clId="{50680EE9-9211-4A50-AF99-7B2946848402}" dt="2017-06-27T10:08:33.093" v="216" actId="0"/>
          <ac:spMkLst>
            <pc:docMk/>
            <pc:sldMk cId="2017223328" sldId="258"/>
            <ac:spMk id="2" creationId="{27F4F65D-7293-4101-925F-A1D1251AEF5F}"/>
          </ac:spMkLst>
        </pc:spChg>
        <pc:picChg chg="add mod">
          <ac:chgData name="Fan Jin" userId="2f1d6eb9ce1154fe" providerId="LiveId" clId="{50680EE9-9211-4A50-AF99-7B2946848402}" dt="2017-06-27T10:09:35.019" v="223" actId="1076"/>
          <ac:picMkLst>
            <pc:docMk/>
            <pc:sldMk cId="2017223328" sldId="258"/>
            <ac:picMk id="4" creationId="{C19030A0-8C5E-4366-AD23-EEC9AFCD4494}"/>
          </ac:picMkLst>
        </pc:picChg>
        <pc:picChg chg="add mod">
          <ac:chgData name="Fan Jin" userId="2f1d6eb9ce1154fe" providerId="LiveId" clId="{50680EE9-9211-4A50-AF99-7B2946848402}" dt="2017-06-27T10:09:31.602" v="222" actId="1076"/>
          <ac:picMkLst>
            <pc:docMk/>
            <pc:sldMk cId="2017223328" sldId="258"/>
            <ac:picMk id="5" creationId="{D8218213-AAD6-4077-8F52-9A92150D52E9}"/>
          </ac:picMkLst>
        </pc:picChg>
      </pc:sldChg>
      <pc:sldChg chg="addSp add">
        <pc:chgData name="Fan Jin" userId="2f1d6eb9ce1154fe" providerId="LiveId" clId="{50680EE9-9211-4A50-AF99-7B2946848402}" dt="2017-06-27T09:58:45.286" v="5" actId="0"/>
        <pc:sldMkLst>
          <pc:docMk/>
          <pc:sldMk cId="4207957641" sldId="259"/>
        </pc:sldMkLst>
        <pc:picChg chg="add">
          <ac:chgData name="Fan Jin" userId="2f1d6eb9ce1154fe" providerId="LiveId" clId="{50680EE9-9211-4A50-AF99-7B2946848402}" dt="2017-06-27T09:58:45.286" v="5" actId="0"/>
          <ac:picMkLst>
            <pc:docMk/>
            <pc:sldMk cId="4207957641" sldId="259"/>
            <ac:picMk id="4" creationId="{79C81CE2-B7B1-49F0-8B41-3AF4B3C5DEF0}"/>
          </ac:picMkLst>
        </pc:picChg>
      </pc:sldChg>
      <pc:sldChg chg="addSp delSp modSp add">
        <pc:chgData name="Fan Jin" userId="2f1d6eb9ce1154fe" providerId="LiveId" clId="{50680EE9-9211-4A50-AF99-7B2946848402}" dt="2017-06-27T10:27:53.890" v="625" actId="0"/>
        <pc:sldMkLst>
          <pc:docMk/>
          <pc:sldMk cId="1360591283" sldId="260"/>
        </pc:sldMkLst>
        <pc:spChg chg="add mod">
          <ac:chgData name="Fan Jin" userId="2f1d6eb9ce1154fe" providerId="LiveId" clId="{50680EE9-9211-4A50-AF99-7B2946848402}" dt="2017-06-27T10:27:53.890" v="625" actId="0"/>
          <ac:spMkLst>
            <pc:docMk/>
            <pc:sldMk cId="1360591283" sldId="260"/>
            <ac:spMk id="6" creationId="{7E10DD05-29D7-4EDA-A1E4-04DC8110EB8D}"/>
          </ac:spMkLst>
        </pc:spChg>
        <pc:spChg chg="del">
          <ac:chgData name="Fan Jin" userId="2f1d6eb9ce1154fe" providerId="LiveId" clId="{50680EE9-9211-4A50-AF99-7B2946848402}" dt="2017-06-27T10:04:19.842" v="68" actId="0"/>
          <ac:spMkLst>
            <pc:docMk/>
            <pc:sldMk cId="1360591283" sldId="260"/>
            <ac:spMk id="3" creationId="{69DD69D9-3FBA-4ED8-8DF3-D2C1077B6216}"/>
          </ac:spMkLst>
        </pc:spChg>
        <pc:spChg chg="mod">
          <ac:chgData name="Fan Jin" userId="2f1d6eb9ce1154fe" providerId="LiveId" clId="{50680EE9-9211-4A50-AF99-7B2946848402}" dt="2017-06-27T10:13:27.667" v="291" actId="20577"/>
          <ac:spMkLst>
            <pc:docMk/>
            <pc:sldMk cId="1360591283" sldId="260"/>
            <ac:spMk id="2" creationId="{F47D22FE-9BFF-4CE8-82B9-7D62A6C14175}"/>
          </ac:spMkLst>
        </pc:spChg>
        <pc:spChg chg="add del mod">
          <ac:chgData name="Fan Jin" userId="2f1d6eb9ce1154fe" providerId="LiveId" clId="{50680EE9-9211-4A50-AF99-7B2946848402}" dt="2017-06-27T10:15:35.656" v="373" actId="478"/>
          <ac:spMkLst>
            <pc:docMk/>
            <pc:sldMk cId="1360591283" sldId="260"/>
            <ac:spMk id="5" creationId="{CB494460-78B0-4C04-AED9-97B63667AC01}"/>
          </ac:spMkLst>
        </pc:spChg>
        <pc:picChg chg="add mod">
          <ac:chgData name="Fan Jin" userId="2f1d6eb9ce1154fe" providerId="LiveId" clId="{50680EE9-9211-4A50-AF99-7B2946848402}" dt="2017-06-27T10:12:14.297" v="265" actId="1076"/>
          <ac:picMkLst>
            <pc:docMk/>
            <pc:sldMk cId="1360591283" sldId="260"/>
            <ac:picMk id="4" creationId="{CD7C2B38-93B7-46A3-A577-5E12F22FC095}"/>
          </ac:picMkLst>
        </pc:picChg>
      </pc:sldChg>
      <pc:sldChg chg="addSp delSp modSp add">
        <pc:chgData name="Fan Jin" userId="2f1d6eb9ce1154fe" providerId="LiveId" clId="{50680EE9-9211-4A50-AF99-7B2946848402}" dt="2017-06-27T10:07:27.961" v="145" actId="1076"/>
        <pc:sldMkLst>
          <pc:docMk/>
          <pc:sldMk cId="1616194152" sldId="261"/>
        </pc:sldMkLst>
        <pc:spChg chg="del">
          <ac:chgData name="Fan Jin" userId="2f1d6eb9ce1154fe" providerId="LiveId" clId="{50680EE9-9211-4A50-AF99-7B2946848402}" dt="2017-06-27T10:05:09.907" v="83" actId="0"/>
          <ac:spMkLst>
            <pc:docMk/>
            <pc:sldMk cId="1616194152" sldId="261"/>
            <ac:spMk id="3" creationId="{4022DD0F-702D-4B73-A006-659B0F3C3651}"/>
          </ac:spMkLst>
        </pc:spChg>
        <pc:spChg chg="mod">
          <ac:chgData name="Fan Jin" userId="2f1d6eb9ce1154fe" providerId="LiveId" clId="{50680EE9-9211-4A50-AF99-7B2946848402}" dt="2017-06-27T10:04:42.693" v="82" actId="20577"/>
          <ac:spMkLst>
            <pc:docMk/>
            <pc:sldMk cId="1616194152" sldId="261"/>
            <ac:spMk id="2" creationId="{7840BA1C-BAAD-4AB5-87D0-E936C8B66962}"/>
          </ac:spMkLst>
        </pc:spChg>
        <pc:graphicFrameChg chg="add mod modGraphic">
          <ac:chgData name="Fan Jin" userId="2f1d6eb9ce1154fe" providerId="LiveId" clId="{50680EE9-9211-4A50-AF99-7B2946848402}" dt="2017-06-27T10:06:25.895" v="141" actId="1076"/>
          <ac:graphicFrameMkLst>
            <pc:docMk/>
            <pc:sldMk cId="1616194152" sldId="261"/>
            <ac:graphicFrameMk id="4" creationId="{BDBABA52-7CCB-4C55-9B89-42635A46853F}"/>
          </ac:graphicFrameMkLst>
        </pc:graphicFrameChg>
        <pc:picChg chg="add mod">
          <ac:chgData name="Fan Jin" userId="2f1d6eb9ce1154fe" providerId="LiveId" clId="{50680EE9-9211-4A50-AF99-7B2946848402}" dt="2017-06-27T10:07:27.961" v="145" actId="1076"/>
          <ac:picMkLst>
            <pc:docMk/>
            <pc:sldMk cId="1616194152" sldId="261"/>
            <ac:picMk id="5" creationId="{15954765-0388-478A-8578-FFA2BF392EE0}"/>
          </ac:picMkLst>
        </pc:picChg>
      </pc:sldChg>
      <pc:sldChg chg="addSp delSp modSp add">
        <pc:chgData name="Fan Jin" userId="2f1d6eb9ce1154fe" providerId="LiveId" clId="{50680EE9-9211-4A50-AF99-7B2946848402}" dt="2017-06-27T12:01:44.452" v="1269" actId="0"/>
        <pc:sldMkLst>
          <pc:docMk/>
          <pc:sldMk cId="1323380303" sldId="262"/>
        </pc:sldMkLst>
        <pc:spChg chg="mod">
          <ac:chgData name="Fan Jin" userId="2f1d6eb9ce1154fe" providerId="LiveId" clId="{50680EE9-9211-4A50-AF99-7B2946848402}" dt="2017-06-27T12:01:44.452" v="1269" actId="0"/>
          <ac:spMkLst>
            <pc:docMk/>
            <pc:sldMk cId="1323380303" sldId="262"/>
            <ac:spMk id="3" creationId="{7A3EB07C-784B-416A-B7A4-A1C4BE15FB20}"/>
          </ac:spMkLst>
        </pc:spChg>
        <pc:spChg chg="mod">
          <ac:chgData name="Fan Jin" userId="2f1d6eb9ce1154fe" providerId="LiveId" clId="{50680EE9-9211-4A50-AF99-7B2946848402}" dt="2017-06-27T10:28:32.675" v="637" actId="0"/>
          <ac:spMkLst>
            <pc:docMk/>
            <pc:sldMk cId="1323380303" sldId="262"/>
            <ac:spMk id="2" creationId="{6AEAF2EC-A44C-44CD-A452-3297C0FE2092}"/>
          </ac:spMkLst>
        </pc:spChg>
        <pc:graphicFrameChg chg="add del mod modGraphic">
          <ac:chgData name="Fan Jin" userId="2f1d6eb9ce1154fe" providerId="LiveId" clId="{50680EE9-9211-4A50-AF99-7B2946848402}" dt="2017-06-27T10:53:30.925" v="1226" actId="478"/>
          <ac:graphicFrameMkLst>
            <pc:docMk/>
            <pc:sldMk cId="1323380303" sldId="262"/>
            <ac:graphicFrameMk id="4" creationId="{8737F4A8-74B0-423E-852A-777E4AFE258C}"/>
          </ac:graphicFrameMkLst>
        </pc:graphicFrameChg>
        <pc:picChg chg="add mod">
          <ac:chgData name="Fan Jin" userId="2f1d6eb9ce1154fe" providerId="LiveId" clId="{50680EE9-9211-4A50-AF99-7B2946848402}" dt="2017-06-27T10:54:08.416" v="1240" actId="1076"/>
          <ac:picMkLst>
            <pc:docMk/>
            <pc:sldMk cId="1323380303" sldId="262"/>
            <ac:picMk id="5" creationId="{B08D4B3F-E19D-4F61-8FCE-C5BBC18600AD}"/>
          </ac:picMkLst>
        </pc:picChg>
      </pc:sldChg>
      <pc:sldChg chg="addSp delSp modSp add">
        <pc:chgData name="Fan Jin" userId="2f1d6eb9ce1154fe" providerId="LiveId" clId="{50680EE9-9211-4A50-AF99-7B2946848402}" dt="2017-06-27T10:30:19.147" v="706" actId="0"/>
        <pc:sldMkLst>
          <pc:docMk/>
          <pc:sldMk cId="4027828354" sldId="263"/>
        </pc:sldMkLst>
        <pc:spChg chg="add mod">
          <ac:chgData name="Fan Jin" userId="2f1d6eb9ce1154fe" providerId="LiveId" clId="{50680EE9-9211-4A50-AF99-7B2946848402}" dt="2017-06-27T10:30:19.147" v="706" actId="0"/>
          <ac:spMkLst>
            <pc:docMk/>
            <pc:sldMk cId="4027828354" sldId="263"/>
            <ac:spMk id="5" creationId="{D14CCC61-6498-40D5-B9E5-05DC1C8B8DAD}"/>
          </ac:spMkLst>
        </pc:spChg>
        <pc:spChg chg="del">
          <ac:chgData name="Fan Jin" userId="2f1d6eb9ce1154fe" providerId="LiveId" clId="{50680EE9-9211-4A50-AF99-7B2946848402}" dt="2017-06-27T10:29:25.956" v="655" actId="0"/>
          <ac:spMkLst>
            <pc:docMk/>
            <pc:sldMk cId="4027828354" sldId="263"/>
            <ac:spMk id="3" creationId="{95EE7BE3-4F38-43B6-9C42-D48965F2DD0A}"/>
          </ac:spMkLst>
        </pc:spChg>
        <pc:graphicFrameChg chg="add del mod modGraphic">
          <ac:chgData name="Fan Jin" userId="2f1d6eb9ce1154fe" providerId="LiveId" clId="{50680EE9-9211-4A50-AF99-7B2946848402}" dt="2017-06-27T10:30:19.147" v="706" actId="0"/>
          <ac:graphicFrameMkLst>
            <pc:docMk/>
            <pc:sldMk cId="4027828354" sldId="263"/>
            <ac:graphicFrameMk id="4" creationId="{BA008747-56E6-43F0-AE91-57128C3AD8C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AC9EC-6980-4A13-A90C-A5E964571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95976-B21F-48DD-B191-B8B5BAC6E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4AE3-BE28-4FF4-A964-C09042C9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82166-01DE-48B5-AA2D-A2F70B34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8FA8A-F4F0-46C1-9FC0-A9D2B8FB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0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7AC8A-5B51-40A6-9D9E-8D09663C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48DFD7-7D6A-4D37-883D-2C455703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4168B-AA8A-440F-A1E7-C3CBDD1B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A2A15-FA0D-48AE-A409-04890FC6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655BD-5451-4ED2-8A55-D40D0A83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2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94BD5D-9D31-4CAA-9FC6-E2C7BD378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08798-4EF4-4471-927D-39E3CE094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BFD36-336D-49B1-92DC-49730997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E439B-E882-42B8-A517-537E0CDB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B58E2-E82E-47A2-8B51-4DA14947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EC027-4168-4B87-8916-2AD3BDCB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8D0F7-5940-4BAD-B0F2-095401C5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3B16D-310B-4F94-9F81-1BFE2613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8A150-0604-468C-9A5B-7EDBD4E4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69620-7CF9-48AD-B4E5-8F833582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4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984D7-8BCD-4FBA-BBB3-D75C46FC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C2E6B-05F4-4974-8963-2A492581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2424E-321C-4A31-A0F6-BED319D3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ED205-FF60-44E6-9349-EF91BA78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D92B-CC22-4B11-8158-62BC4F15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4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8E46E-5601-4D7B-A033-8D97EB7F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5EDDE-BBB1-4DA9-9B7B-5375492FA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86592-C9DA-4CAF-A4A1-EDD2CB74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E09D0-C1E7-49B3-BFFE-BB192052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81F45-A728-4886-A179-85291F4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E552A-4202-40DA-A028-56D79284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1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AD99-D4EC-4A8A-8C42-D8C0E526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EF56A-AFB2-413D-939D-CC005DC5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02CE0-8667-487F-87FE-27132DFF9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C5C266-A035-4FBB-8305-6B4CF29EA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78932-C0B5-4D93-85B0-88CFDC7D5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1035B6-837D-49C2-835F-54BF573D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D1207F-99BF-4B9D-A4AF-3C887A1E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904228-FB99-49B8-92E8-4AB237DE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7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F803-6AA8-4288-9DCE-E851C1BB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F660D-486D-4665-9089-287B1C26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D19774-32F5-4835-B8EF-5EFDA149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0F17B8-7B0A-4CD1-A3D5-E7378EEC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0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C86FEB-450C-4F72-9A3E-7D766801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FC9C1-F4E7-476A-BF97-385A8D46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D052D2-0BF1-4EF3-A1B8-97B4E709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8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55A6B-E41C-4F0D-9905-16B395DC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D8030-F909-4B19-98E8-DC2BCA1E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95E47-6C19-49AB-9FDC-78AE4339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AD43D-8759-46B4-BC8C-B5EE179C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2BBC7-6EC2-4868-843F-CD7D21E5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519D7-B649-4400-BF4F-8952EAD0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4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19E5E-298C-43DA-8BB3-06855840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CCD88E-9958-4B71-8EEF-D1824BFD6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E708C-D5FB-4FF8-B016-0659F0F2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931FE3-C20E-45A8-B5F9-916A9D22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25566-943B-4512-9A90-6AF94FFF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7DD6B-D7A7-4FE7-BF39-1999307B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830D9A-0E4A-4947-B91F-21F847A3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397DE-05E6-4797-AFDD-0CC34FF83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8013F-8D47-46FE-BD20-AC2F40A01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312DB-D44A-4AC5-8944-9813F4717E0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72B06-07AD-495F-92EB-417DF27F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07509-D2B0-4B7C-827C-F330CDDB5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FE50-C05C-4688-BC7C-85F0E9215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1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8CFFA-8C4C-4E52-B131-7EB9C54A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Deep Image Analogy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A3A5A-6879-473E-B8CB-BE4CB81EE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DOI: 1705.01088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23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0BA1C-BAAD-4AB5-87D0-E936C8B6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BDBABA52-7CCB-4C55-9B89-42635A4685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4132373"/>
                  </p:ext>
                </p:extLst>
              </p:nvPr>
            </p:nvGraphicFramePr>
            <p:xfrm>
              <a:off x="4384483" y="839664"/>
              <a:ext cx="3065889" cy="111252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1021963">
                      <a:extLst>
                        <a:ext uri="{9D8B030D-6E8A-4147-A177-3AD203B41FA5}">
                          <a16:colId xmlns:a16="http://schemas.microsoft.com/office/drawing/2014/main" val="1015388181"/>
                        </a:ext>
                      </a:extLst>
                    </a:gridCol>
                    <a:gridCol w="1021963">
                      <a:extLst>
                        <a:ext uri="{9D8B030D-6E8A-4147-A177-3AD203B41FA5}">
                          <a16:colId xmlns:a16="http://schemas.microsoft.com/office/drawing/2014/main" val="2186981561"/>
                        </a:ext>
                      </a:extLst>
                    </a:gridCol>
                    <a:gridCol w="1021963">
                      <a:extLst>
                        <a:ext uri="{9D8B030D-6E8A-4147-A177-3AD203B41FA5}">
                          <a16:colId xmlns:a16="http://schemas.microsoft.com/office/drawing/2014/main" val="302372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语义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语义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49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风格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623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风格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60242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BDBABA52-7CCB-4C55-9B89-42635A4685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4132373"/>
                  </p:ext>
                </p:extLst>
              </p:nvPr>
            </p:nvGraphicFramePr>
            <p:xfrm>
              <a:off x="4384483" y="839664"/>
              <a:ext cx="3065889" cy="111252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1021963">
                      <a:extLst>
                        <a:ext uri="{9D8B030D-6E8A-4147-A177-3AD203B41FA5}">
                          <a16:colId xmlns:a16="http://schemas.microsoft.com/office/drawing/2014/main" val="1015388181"/>
                        </a:ext>
                      </a:extLst>
                    </a:gridCol>
                    <a:gridCol w="1021963">
                      <a:extLst>
                        <a:ext uri="{9D8B030D-6E8A-4147-A177-3AD203B41FA5}">
                          <a16:colId xmlns:a16="http://schemas.microsoft.com/office/drawing/2014/main" val="2186981561"/>
                        </a:ext>
                      </a:extLst>
                    </a:gridCol>
                    <a:gridCol w="1021963">
                      <a:extLst>
                        <a:ext uri="{9D8B030D-6E8A-4147-A177-3AD203B41FA5}">
                          <a16:colId xmlns:a16="http://schemas.microsoft.com/office/drawing/2014/main" val="302372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语义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语义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49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风格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595" t="-106452" r="-10238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595" t="-106452" r="-2381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23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风格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595" t="-209836" r="-10238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595" t="-209836" r="-2381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02424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5954765-0388-478A-8578-FFA2BF39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4" y="2306354"/>
            <a:ext cx="8491993" cy="40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9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7F4F65D-7293-4101-925F-A1D1251AEF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Pixel-to-pixel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7F4F65D-7293-4101-925F-A1D1251AE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218213-AAD6-4077-8F52-9A92150D5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718" y="2078612"/>
            <a:ext cx="5071034" cy="28114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9030A0-8C5E-4366-AD23-EEC9AFCD4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706" y="1798983"/>
            <a:ext cx="6324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2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89FE80-7BD8-4AFC-B919-CD3623B9B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065" y="2137694"/>
            <a:ext cx="5807077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1ED32416-7B2A-4524-8B27-C7D6046635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Pre-trained CNN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(VGG-19)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1ED32416-7B2A-4524-8B27-C7D60466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72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AE3CE-25AD-4E89-AF6D-59C2E366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6D3C7-7788-4F8A-B677-78C414AE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C81CE2-B7B1-49F0-8B41-3AF4B3C5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509587"/>
            <a:ext cx="66675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5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D22FE-9BFF-4CE8-82B9-7D62A6C1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from coarse to fine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7C2B38-93B7-46A3-A577-5E12F22FC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790" y="92240"/>
            <a:ext cx="5025873" cy="66838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10DD05-29D7-4EDA-A1E4-04DC8110EB8D}"/>
                  </a:ext>
                </a:extLst>
              </p:cNvPr>
              <p:cNvSpPr txBox="1"/>
              <p:nvPr/>
            </p:nvSpPr>
            <p:spPr>
              <a:xfrm>
                <a:off x="1121134" y="2258170"/>
                <a:ext cx="4974866" cy="3048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known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=1,…,5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known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layer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: </a:t>
                </a:r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/>
                  <a:t>的加权平均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 err="1"/>
                  <a:t>upsampling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10DD05-29D7-4EDA-A1E4-04DC8110E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34" y="2258170"/>
                <a:ext cx="4974866" cy="3048207"/>
              </a:xfrm>
              <a:prstGeom prst="rect">
                <a:avLst/>
              </a:prstGeom>
              <a:blipFill>
                <a:blip r:embed="rId3"/>
                <a:stretch>
                  <a:fillRect l="-1103" t="-200" b="-2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59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AEAF2EC-A44C-44CD-A452-3297C0FE20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What’s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AEAF2EC-A44C-44CD-A452-3297C0FE2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3EB07C-784B-416A-B7A4-A1C4BE15F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 </a:t>
                </a:r>
              </a:p>
              <a:p>
                <a:pPr lvl="1"/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图，坐标位于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/>
                  <a:t>的加权平均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zh-CN" altLang="en-US" dirty="0"/>
                  <a:t>，因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/>
                  <a:t>未知，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/>
                  <a:t>需要估计：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效果不佳：使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最接近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效果较好：使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CNN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CNN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最接近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3EB07C-784B-416A-B7A4-A1C4BE15F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08D4B3F-E19D-4F61-8FCE-C5BBC1860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849" y="245854"/>
            <a:ext cx="5601692" cy="35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8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459C2-F269-4382-9C37-668E4AF5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4CCC61-6498-40D5-B9E5-05DC1C8B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2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137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Deep Image Analogy</vt:lpstr>
      <vt:lpstr>Motivation</vt:lpstr>
      <vt:lpstr>Pixel-to-pixel mapping Φ_(a→b)</vt:lpstr>
      <vt:lpstr>Pre-trained CNN F (VGG-19)</vt:lpstr>
      <vt:lpstr>PowerPoint 演示文稿</vt:lpstr>
      <vt:lpstr>Back from coarse to fine</vt:lpstr>
      <vt:lpstr>What’s R_(B^′)^(L-1)?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Image Analogy</dc:title>
  <dc:creator>Fan Jin</dc:creator>
  <cp:lastModifiedBy>Fan Jin</cp:lastModifiedBy>
  <cp:revision>6</cp:revision>
  <dcterms:created xsi:type="dcterms:W3CDTF">2017-06-27T09:54:51Z</dcterms:created>
  <dcterms:modified xsi:type="dcterms:W3CDTF">2017-06-27T12:01:58Z</dcterms:modified>
</cp:coreProperties>
</file>