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3679488" cy="7002463"/>
  <p:notesSz cx="6858000" cy="9144000"/>
  <p:defaultTextStyle>
    <a:defPPr>
      <a:defRPr lang="zh-CN"/>
    </a:defPPr>
    <a:lvl1pPr marL="0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1pPr>
    <a:lvl2pPr marL="467485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2pPr>
    <a:lvl3pPr marL="934970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3pPr>
    <a:lvl4pPr marL="1402455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4pPr>
    <a:lvl5pPr marL="1869940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5pPr>
    <a:lvl6pPr marL="2337426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6pPr>
    <a:lvl7pPr marL="2804911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7pPr>
    <a:lvl8pPr marL="3272397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8pPr>
    <a:lvl9pPr marL="3739881" algn="l" defTabSz="934970" rtl="0" eaLnBrk="1" latinLnBrk="0" hangingPunct="1">
      <a:defRPr sz="18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4674"/>
  </p:normalViewPr>
  <p:slideViewPr>
    <p:cSldViewPr snapToGrid="0" snapToObjects="1" showGuides="1">
      <p:cViewPr>
        <p:scale>
          <a:sx n="59" d="100"/>
          <a:sy n="59" d="100"/>
        </p:scale>
        <p:origin x="1032" y="1440"/>
      </p:cViewPr>
      <p:guideLst>
        <p:guide orient="horz" pos="709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146005"/>
            <a:ext cx="10259616" cy="2437895"/>
          </a:xfrm>
        </p:spPr>
        <p:txBody>
          <a:bodyPr anchor="b"/>
          <a:lstStyle>
            <a:lvl1pPr algn="ctr">
              <a:defRPr sz="61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677915"/>
            <a:ext cx="10259616" cy="1690640"/>
          </a:xfrm>
        </p:spPr>
        <p:txBody>
          <a:bodyPr/>
          <a:lstStyle>
            <a:lvl1pPr marL="0" indent="0" algn="ctr">
              <a:buNone/>
              <a:defRPr sz="2451"/>
            </a:lvl1pPr>
            <a:lvl2pPr marL="466847" indent="0" algn="ctr">
              <a:buNone/>
              <a:defRPr sz="2042"/>
            </a:lvl2pPr>
            <a:lvl3pPr marL="933694" indent="0" algn="ctr">
              <a:buNone/>
              <a:defRPr sz="1838"/>
            </a:lvl3pPr>
            <a:lvl4pPr marL="1400541" indent="0" algn="ctr">
              <a:buNone/>
              <a:defRPr sz="1634"/>
            </a:lvl4pPr>
            <a:lvl5pPr marL="1867388" indent="0" algn="ctr">
              <a:buNone/>
              <a:defRPr sz="1634"/>
            </a:lvl5pPr>
            <a:lvl6pPr marL="2334235" indent="0" algn="ctr">
              <a:buNone/>
              <a:defRPr sz="1634"/>
            </a:lvl6pPr>
            <a:lvl7pPr marL="2801082" indent="0" algn="ctr">
              <a:buNone/>
              <a:defRPr sz="1634"/>
            </a:lvl7pPr>
            <a:lvl8pPr marL="3267928" indent="0" algn="ctr">
              <a:buNone/>
              <a:defRPr sz="1634"/>
            </a:lvl8pPr>
            <a:lvl9pPr marL="3734775" indent="0" algn="ctr">
              <a:buNone/>
              <a:defRPr sz="163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77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73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72816"/>
            <a:ext cx="2949640" cy="593426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72816"/>
            <a:ext cx="8677925" cy="59342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72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745754"/>
            <a:ext cx="11798558" cy="2912830"/>
          </a:xfrm>
        </p:spPr>
        <p:txBody>
          <a:bodyPr anchor="b"/>
          <a:lstStyle>
            <a:lvl1pPr>
              <a:defRPr sz="61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686140"/>
            <a:ext cx="11798558" cy="1531788"/>
          </a:xfrm>
        </p:spPr>
        <p:txBody>
          <a:bodyPr/>
          <a:lstStyle>
            <a:lvl1pPr marL="0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1pPr>
            <a:lvl2pPr marL="466847" indent="0">
              <a:buNone/>
              <a:defRPr sz="2042">
                <a:solidFill>
                  <a:schemeClr val="tx1">
                    <a:tint val="75000"/>
                  </a:schemeClr>
                </a:solidFill>
              </a:defRPr>
            </a:lvl2pPr>
            <a:lvl3pPr marL="933694" indent="0">
              <a:buNone/>
              <a:defRPr sz="1838">
                <a:solidFill>
                  <a:schemeClr val="tx1">
                    <a:tint val="75000"/>
                  </a:schemeClr>
                </a:solidFill>
              </a:defRPr>
            </a:lvl3pPr>
            <a:lvl4pPr marL="1400541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4pPr>
            <a:lvl5pPr marL="1867388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5pPr>
            <a:lvl6pPr marL="2334235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6pPr>
            <a:lvl7pPr marL="2801082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7pPr>
            <a:lvl8pPr marL="3267928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8pPr>
            <a:lvl9pPr marL="3734775" indent="0">
              <a:buNone/>
              <a:defRPr sz="1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09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864082"/>
            <a:ext cx="5813782" cy="444299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864082"/>
            <a:ext cx="5813782" cy="4442998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1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72817"/>
            <a:ext cx="11798558" cy="13534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716576"/>
            <a:ext cx="5787064" cy="841268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66847" indent="0">
              <a:buNone/>
              <a:defRPr sz="2042" b="1"/>
            </a:lvl2pPr>
            <a:lvl3pPr marL="933694" indent="0">
              <a:buNone/>
              <a:defRPr sz="1838" b="1"/>
            </a:lvl3pPr>
            <a:lvl4pPr marL="1400541" indent="0">
              <a:buNone/>
              <a:defRPr sz="1634" b="1"/>
            </a:lvl4pPr>
            <a:lvl5pPr marL="1867388" indent="0">
              <a:buNone/>
              <a:defRPr sz="1634" b="1"/>
            </a:lvl5pPr>
            <a:lvl6pPr marL="2334235" indent="0">
              <a:buNone/>
              <a:defRPr sz="1634" b="1"/>
            </a:lvl6pPr>
            <a:lvl7pPr marL="2801082" indent="0">
              <a:buNone/>
              <a:defRPr sz="1634" b="1"/>
            </a:lvl7pPr>
            <a:lvl8pPr marL="3267928" indent="0">
              <a:buNone/>
              <a:defRPr sz="1634" b="1"/>
            </a:lvl8pPr>
            <a:lvl9pPr marL="3734775" indent="0">
              <a:buNone/>
              <a:defRPr sz="1634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557844"/>
            <a:ext cx="5787064" cy="376220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716576"/>
            <a:ext cx="5815564" cy="841268"/>
          </a:xfrm>
        </p:spPr>
        <p:txBody>
          <a:bodyPr anchor="b"/>
          <a:lstStyle>
            <a:lvl1pPr marL="0" indent="0">
              <a:buNone/>
              <a:defRPr sz="2451" b="1"/>
            </a:lvl1pPr>
            <a:lvl2pPr marL="466847" indent="0">
              <a:buNone/>
              <a:defRPr sz="2042" b="1"/>
            </a:lvl2pPr>
            <a:lvl3pPr marL="933694" indent="0">
              <a:buNone/>
              <a:defRPr sz="1838" b="1"/>
            </a:lvl3pPr>
            <a:lvl4pPr marL="1400541" indent="0">
              <a:buNone/>
              <a:defRPr sz="1634" b="1"/>
            </a:lvl4pPr>
            <a:lvl5pPr marL="1867388" indent="0">
              <a:buNone/>
              <a:defRPr sz="1634" b="1"/>
            </a:lvl5pPr>
            <a:lvl6pPr marL="2334235" indent="0">
              <a:buNone/>
              <a:defRPr sz="1634" b="1"/>
            </a:lvl6pPr>
            <a:lvl7pPr marL="2801082" indent="0">
              <a:buNone/>
              <a:defRPr sz="1634" b="1"/>
            </a:lvl7pPr>
            <a:lvl8pPr marL="3267928" indent="0">
              <a:buNone/>
              <a:defRPr sz="1634" b="1"/>
            </a:lvl8pPr>
            <a:lvl9pPr marL="3734775" indent="0">
              <a:buNone/>
              <a:defRPr sz="1634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557844"/>
            <a:ext cx="5815564" cy="3762203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9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291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765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66831"/>
            <a:ext cx="4411991" cy="1633908"/>
          </a:xfrm>
        </p:spPr>
        <p:txBody>
          <a:bodyPr anchor="b"/>
          <a:lstStyle>
            <a:lvl1pPr>
              <a:defRPr sz="3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008226"/>
            <a:ext cx="6925241" cy="4976287"/>
          </a:xfrm>
        </p:spPr>
        <p:txBody>
          <a:bodyPr/>
          <a:lstStyle>
            <a:lvl1pPr>
              <a:defRPr sz="3268"/>
            </a:lvl1pPr>
            <a:lvl2pPr>
              <a:defRPr sz="2859"/>
            </a:lvl2pPr>
            <a:lvl3pPr>
              <a:defRPr sz="2451"/>
            </a:lvl3pPr>
            <a:lvl4pPr>
              <a:defRPr sz="2042"/>
            </a:lvl4pPr>
            <a:lvl5pPr>
              <a:defRPr sz="2042"/>
            </a:lvl5pPr>
            <a:lvl6pPr>
              <a:defRPr sz="2042"/>
            </a:lvl6pPr>
            <a:lvl7pPr>
              <a:defRPr sz="2042"/>
            </a:lvl7pPr>
            <a:lvl8pPr>
              <a:defRPr sz="2042"/>
            </a:lvl8pPr>
            <a:lvl9pPr>
              <a:defRPr sz="204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100739"/>
            <a:ext cx="4411991" cy="3891879"/>
          </a:xfrm>
        </p:spPr>
        <p:txBody>
          <a:bodyPr/>
          <a:lstStyle>
            <a:lvl1pPr marL="0" indent="0">
              <a:buNone/>
              <a:defRPr sz="1634"/>
            </a:lvl1pPr>
            <a:lvl2pPr marL="466847" indent="0">
              <a:buNone/>
              <a:defRPr sz="1430"/>
            </a:lvl2pPr>
            <a:lvl3pPr marL="933694" indent="0">
              <a:buNone/>
              <a:defRPr sz="1225"/>
            </a:lvl3pPr>
            <a:lvl4pPr marL="1400541" indent="0">
              <a:buNone/>
              <a:defRPr sz="1021"/>
            </a:lvl4pPr>
            <a:lvl5pPr marL="1867388" indent="0">
              <a:buNone/>
              <a:defRPr sz="1021"/>
            </a:lvl5pPr>
            <a:lvl6pPr marL="2334235" indent="0">
              <a:buNone/>
              <a:defRPr sz="1021"/>
            </a:lvl6pPr>
            <a:lvl7pPr marL="2801082" indent="0">
              <a:buNone/>
              <a:defRPr sz="1021"/>
            </a:lvl7pPr>
            <a:lvl8pPr marL="3267928" indent="0">
              <a:buNone/>
              <a:defRPr sz="1021"/>
            </a:lvl8pPr>
            <a:lvl9pPr marL="3734775" indent="0">
              <a:buNone/>
              <a:defRPr sz="102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775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66831"/>
            <a:ext cx="4411991" cy="1633908"/>
          </a:xfrm>
        </p:spPr>
        <p:txBody>
          <a:bodyPr anchor="b"/>
          <a:lstStyle>
            <a:lvl1pPr>
              <a:defRPr sz="32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008226"/>
            <a:ext cx="6925241" cy="4976287"/>
          </a:xfrm>
        </p:spPr>
        <p:txBody>
          <a:bodyPr anchor="t"/>
          <a:lstStyle>
            <a:lvl1pPr marL="0" indent="0">
              <a:buNone/>
              <a:defRPr sz="3268"/>
            </a:lvl1pPr>
            <a:lvl2pPr marL="466847" indent="0">
              <a:buNone/>
              <a:defRPr sz="2859"/>
            </a:lvl2pPr>
            <a:lvl3pPr marL="933694" indent="0">
              <a:buNone/>
              <a:defRPr sz="2451"/>
            </a:lvl3pPr>
            <a:lvl4pPr marL="1400541" indent="0">
              <a:buNone/>
              <a:defRPr sz="2042"/>
            </a:lvl4pPr>
            <a:lvl5pPr marL="1867388" indent="0">
              <a:buNone/>
              <a:defRPr sz="2042"/>
            </a:lvl5pPr>
            <a:lvl6pPr marL="2334235" indent="0">
              <a:buNone/>
              <a:defRPr sz="2042"/>
            </a:lvl6pPr>
            <a:lvl7pPr marL="2801082" indent="0">
              <a:buNone/>
              <a:defRPr sz="2042"/>
            </a:lvl7pPr>
            <a:lvl8pPr marL="3267928" indent="0">
              <a:buNone/>
              <a:defRPr sz="2042"/>
            </a:lvl8pPr>
            <a:lvl9pPr marL="3734775" indent="0">
              <a:buNone/>
              <a:defRPr sz="204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2100739"/>
            <a:ext cx="4411991" cy="3891879"/>
          </a:xfrm>
        </p:spPr>
        <p:txBody>
          <a:bodyPr/>
          <a:lstStyle>
            <a:lvl1pPr marL="0" indent="0">
              <a:buNone/>
              <a:defRPr sz="1634"/>
            </a:lvl1pPr>
            <a:lvl2pPr marL="466847" indent="0">
              <a:buNone/>
              <a:defRPr sz="1430"/>
            </a:lvl2pPr>
            <a:lvl3pPr marL="933694" indent="0">
              <a:buNone/>
              <a:defRPr sz="1225"/>
            </a:lvl3pPr>
            <a:lvl4pPr marL="1400541" indent="0">
              <a:buNone/>
              <a:defRPr sz="1021"/>
            </a:lvl4pPr>
            <a:lvl5pPr marL="1867388" indent="0">
              <a:buNone/>
              <a:defRPr sz="1021"/>
            </a:lvl5pPr>
            <a:lvl6pPr marL="2334235" indent="0">
              <a:buNone/>
              <a:defRPr sz="1021"/>
            </a:lvl6pPr>
            <a:lvl7pPr marL="2801082" indent="0">
              <a:buNone/>
              <a:defRPr sz="1021"/>
            </a:lvl7pPr>
            <a:lvl8pPr marL="3267928" indent="0">
              <a:buNone/>
              <a:defRPr sz="1021"/>
            </a:lvl8pPr>
            <a:lvl9pPr marL="3734775" indent="0">
              <a:buNone/>
              <a:defRPr sz="102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461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72817"/>
            <a:ext cx="11798558" cy="1353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864082"/>
            <a:ext cx="11798558" cy="444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6490246"/>
            <a:ext cx="3077885" cy="372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2BCE0-11FC-9C4A-AF00-A9416FEEF0F9}" type="datetimeFigureOut">
              <a:rPr kumimoji="1" lang="zh-CN" altLang="en-US" smtClean="0"/>
              <a:t>2020/4/7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6490246"/>
            <a:ext cx="4616827" cy="372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6490246"/>
            <a:ext cx="3077885" cy="372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7F65E-C156-1143-A1B2-C2F01B9B36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462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33694" rtl="0" eaLnBrk="1" latinLnBrk="0" hangingPunct="1">
        <a:lnSpc>
          <a:spcPct val="90000"/>
        </a:lnSpc>
        <a:spcBef>
          <a:spcPct val="0"/>
        </a:spcBef>
        <a:buNone/>
        <a:defRPr sz="4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423" indent="-233423" algn="l" defTabSz="933694" rtl="0" eaLnBrk="1" latinLnBrk="0" hangingPunct="1">
        <a:lnSpc>
          <a:spcPct val="90000"/>
        </a:lnSpc>
        <a:spcBef>
          <a:spcPts val="1021"/>
        </a:spcBef>
        <a:buFont typeface="Arial" panose="020B0604020202020204" pitchFamily="34" charset="0"/>
        <a:buChar char="•"/>
        <a:defRPr sz="2859" kern="1200">
          <a:solidFill>
            <a:schemeClr val="tx1"/>
          </a:solidFill>
          <a:latin typeface="+mn-lt"/>
          <a:ea typeface="+mn-ea"/>
          <a:cs typeface="+mn-cs"/>
        </a:defRPr>
      </a:lvl1pPr>
      <a:lvl2pPr marL="700270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2451" kern="1200">
          <a:solidFill>
            <a:schemeClr val="tx1"/>
          </a:solidFill>
          <a:latin typeface="+mn-lt"/>
          <a:ea typeface="+mn-ea"/>
          <a:cs typeface="+mn-cs"/>
        </a:defRPr>
      </a:lvl2pPr>
      <a:lvl3pPr marL="1167117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2042" kern="1200">
          <a:solidFill>
            <a:schemeClr val="tx1"/>
          </a:solidFill>
          <a:latin typeface="+mn-lt"/>
          <a:ea typeface="+mn-ea"/>
          <a:cs typeface="+mn-cs"/>
        </a:defRPr>
      </a:lvl3pPr>
      <a:lvl4pPr marL="1633964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2100811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567658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3034505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501352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968199" indent="-233423" algn="l" defTabSz="933694" rtl="0" eaLnBrk="1" latinLnBrk="0" hangingPunct="1">
        <a:lnSpc>
          <a:spcPct val="90000"/>
        </a:lnSpc>
        <a:spcBef>
          <a:spcPts val="511"/>
        </a:spcBef>
        <a:buFont typeface="Arial" panose="020B0604020202020204" pitchFamily="34" charset="0"/>
        <a:buChar char="•"/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1pPr>
      <a:lvl2pPr marL="466847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2pPr>
      <a:lvl3pPr marL="933694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3pPr>
      <a:lvl4pPr marL="1400541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4pPr>
      <a:lvl5pPr marL="1867388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5pPr>
      <a:lvl6pPr marL="2334235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6pPr>
      <a:lvl7pPr marL="2801082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7pPr>
      <a:lvl8pPr marL="3267928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8pPr>
      <a:lvl9pPr marL="3734775" algn="l" defTabSz="933694" rtl="0" eaLnBrk="1" latinLnBrk="0" hangingPunct="1">
        <a:defRPr sz="18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C7485531-5173-0D4E-A7B3-CEE7AD265E2A}"/>
              </a:ext>
            </a:extLst>
          </p:cNvPr>
          <p:cNvGrpSpPr/>
          <p:nvPr/>
        </p:nvGrpSpPr>
        <p:grpSpPr>
          <a:xfrm>
            <a:off x="0" y="637878"/>
            <a:ext cx="14018863" cy="5728218"/>
            <a:chOff x="-514468" y="615576"/>
            <a:chExt cx="14018863" cy="5728218"/>
          </a:xfrm>
        </p:grpSpPr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71C050D9-F0C4-A241-8F82-34DD788C1D2E}"/>
                </a:ext>
              </a:extLst>
            </p:cNvPr>
            <p:cNvSpPr/>
            <p:nvPr/>
          </p:nvSpPr>
          <p:spPr>
            <a:xfrm>
              <a:off x="2203370" y="2351154"/>
              <a:ext cx="8924984" cy="6816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561" name="组合 560">
              <a:extLst>
                <a:ext uri="{FF2B5EF4-FFF2-40B4-BE49-F238E27FC236}">
                  <a16:creationId xmlns:a16="http://schemas.microsoft.com/office/drawing/2014/main" id="{443244FD-E499-754B-A081-930E6EC4812D}"/>
                </a:ext>
              </a:extLst>
            </p:cNvPr>
            <p:cNvGrpSpPr/>
            <p:nvPr/>
          </p:nvGrpSpPr>
          <p:grpSpPr>
            <a:xfrm>
              <a:off x="2203373" y="2457981"/>
              <a:ext cx="2440103" cy="3885813"/>
              <a:chOff x="1838495" y="1939424"/>
              <a:chExt cx="2440103" cy="3885813"/>
            </a:xfrm>
          </p:grpSpPr>
          <p:sp>
            <p:nvSpPr>
              <p:cNvPr id="667" name="左大括号 666">
                <a:extLst>
                  <a:ext uri="{FF2B5EF4-FFF2-40B4-BE49-F238E27FC236}">
                    <a16:creationId xmlns:a16="http://schemas.microsoft.com/office/drawing/2014/main" id="{AB39CD4B-C4F5-0448-8264-838491C0BDE9}"/>
                  </a:ext>
                </a:extLst>
              </p:cNvPr>
              <p:cNvSpPr/>
              <p:nvPr/>
            </p:nvSpPr>
            <p:spPr>
              <a:xfrm rot="16200000">
                <a:off x="2930879" y="4015853"/>
                <a:ext cx="255335" cy="2440103"/>
              </a:xfrm>
              <a:prstGeom prst="leftBrace">
                <a:avLst>
                  <a:gd name="adj1" fmla="val 4120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68" name="文本框 667">
                <a:extLst>
                  <a:ext uri="{FF2B5EF4-FFF2-40B4-BE49-F238E27FC236}">
                    <a16:creationId xmlns:a16="http://schemas.microsoft.com/office/drawing/2014/main" id="{CBDA448A-C7B5-2646-BC45-F0AF9E7523C9}"/>
                  </a:ext>
                </a:extLst>
              </p:cNvPr>
              <p:cNvSpPr txBox="1"/>
              <p:nvPr/>
            </p:nvSpPr>
            <p:spPr>
              <a:xfrm>
                <a:off x="2495863" y="5363572"/>
                <a:ext cx="1183530" cy="46166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 kumimoji="1" sz="24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r>
                  <a:rPr lang="en-US" altLang="zh-CN"/>
                  <a:t>step</a:t>
                </a:r>
                <a:r>
                  <a:rPr lang="zh-CN" altLang="en-US"/>
                  <a:t> </a:t>
                </a:r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669" name="矩形 668">
                <a:extLst>
                  <a:ext uri="{FF2B5EF4-FFF2-40B4-BE49-F238E27FC236}">
                    <a16:creationId xmlns:a16="http://schemas.microsoft.com/office/drawing/2014/main" id="{7DB87325-CBC6-6B4B-A81C-AC3009C60C60}"/>
                  </a:ext>
                </a:extLst>
              </p:cNvPr>
              <p:cNvSpPr/>
              <p:nvPr/>
            </p:nvSpPr>
            <p:spPr>
              <a:xfrm>
                <a:off x="1838495" y="3429000"/>
                <a:ext cx="2440102" cy="8041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intra-step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reasoning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70" name="组合 669">
                <a:extLst>
                  <a:ext uri="{FF2B5EF4-FFF2-40B4-BE49-F238E27FC236}">
                    <a16:creationId xmlns:a16="http://schemas.microsoft.com/office/drawing/2014/main" id="{4C0BCFF1-CD7A-CF42-951D-748FFEED7D2E}"/>
                  </a:ext>
                </a:extLst>
              </p:cNvPr>
              <p:cNvGrpSpPr/>
              <p:nvPr/>
            </p:nvGrpSpPr>
            <p:grpSpPr>
              <a:xfrm>
                <a:off x="1838496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81" name="矩形 680">
                  <a:extLst>
                    <a:ext uri="{FF2B5EF4-FFF2-40B4-BE49-F238E27FC236}">
                      <a16:creationId xmlns:a16="http://schemas.microsoft.com/office/drawing/2014/main" id="{6FCD90A6-36E5-C844-AD3A-843FB0916B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682" name="直线箭头连接符 681">
                  <a:extLst>
                    <a:ext uri="{FF2B5EF4-FFF2-40B4-BE49-F238E27FC236}">
                      <a16:creationId xmlns:a16="http://schemas.microsoft.com/office/drawing/2014/main" id="{25B947E4-FCBF-B34A-A7CB-68D8A20D4859}"/>
                    </a:ext>
                  </a:extLst>
                </p:cNvPr>
                <p:cNvCxnSpPr>
                  <a:stCxn id="681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1" name="矩形 670">
                <a:extLst>
                  <a:ext uri="{FF2B5EF4-FFF2-40B4-BE49-F238E27FC236}">
                    <a16:creationId xmlns:a16="http://schemas.microsoft.com/office/drawing/2014/main" id="{D9E0AE95-6E76-AC47-9C3B-020F18C293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457" y="4490112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72" name="直线箭头连接符 671">
                <a:extLst>
                  <a:ext uri="{FF2B5EF4-FFF2-40B4-BE49-F238E27FC236}">
                    <a16:creationId xmlns:a16="http://schemas.microsoft.com/office/drawing/2014/main" id="{996FF29C-DA29-0441-AB72-077721D2E235}"/>
                  </a:ext>
                </a:extLst>
              </p:cNvPr>
              <p:cNvCxnSpPr>
                <a:stCxn id="671" idx="0"/>
              </p:cNvCxnSpPr>
              <p:nvPr/>
            </p:nvCxnSpPr>
            <p:spPr>
              <a:xfrm flipV="1">
                <a:off x="2727457" y="4233164"/>
                <a:ext cx="0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3" name="组合 672">
                <a:extLst>
                  <a:ext uri="{FF2B5EF4-FFF2-40B4-BE49-F238E27FC236}">
                    <a16:creationId xmlns:a16="http://schemas.microsoft.com/office/drawing/2014/main" id="{427C4350-DF4E-0648-B722-62B27114A7EC}"/>
                  </a:ext>
                </a:extLst>
              </p:cNvPr>
              <p:cNvGrpSpPr/>
              <p:nvPr/>
            </p:nvGrpSpPr>
            <p:grpSpPr>
              <a:xfrm>
                <a:off x="3155635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79" name="矩形 678">
                  <a:extLst>
                    <a:ext uri="{FF2B5EF4-FFF2-40B4-BE49-F238E27FC236}">
                      <a16:creationId xmlns:a16="http://schemas.microsoft.com/office/drawing/2014/main" id="{854AE259-739F-6843-BF94-2083DDF01F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80" name="直线箭头连接符 679">
                  <a:extLst>
                    <a:ext uri="{FF2B5EF4-FFF2-40B4-BE49-F238E27FC236}">
                      <a16:creationId xmlns:a16="http://schemas.microsoft.com/office/drawing/2014/main" id="{22B00C7F-5262-A641-80D9-7515FCBA7765}"/>
                    </a:ext>
                  </a:extLst>
                </p:cNvPr>
                <p:cNvCxnSpPr>
                  <a:stCxn id="679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4" name="组合 673">
                <a:extLst>
                  <a:ext uri="{FF2B5EF4-FFF2-40B4-BE49-F238E27FC236}">
                    <a16:creationId xmlns:a16="http://schemas.microsoft.com/office/drawing/2014/main" id="{C090888D-4861-3D4C-94E5-45F74EFBF489}"/>
                  </a:ext>
                </a:extLst>
              </p:cNvPr>
              <p:cNvGrpSpPr/>
              <p:nvPr/>
            </p:nvGrpSpPr>
            <p:grpSpPr>
              <a:xfrm>
                <a:off x="3810597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77" name="矩形 676">
                  <a:extLst>
                    <a:ext uri="{FF2B5EF4-FFF2-40B4-BE49-F238E27FC236}">
                      <a16:creationId xmlns:a16="http://schemas.microsoft.com/office/drawing/2014/main" id="{A658C558-7BE3-B84E-B1E7-D389816A1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78" name="直线箭头连接符 677">
                  <a:extLst>
                    <a:ext uri="{FF2B5EF4-FFF2-40B4-BE49-F238E27FC236}">
                      <a16:creationId xmlns:a16="http://schemas.microsoft.com/office/drawing/2014/main" id="{5501F6F3-0805-564A-83B9-9260811E492B}"/>
                    </a:ext>
                  </a:extLst>
                </p:cNvPr>
                <p:cNvCxnSpPr>
                  <a:stCxn id="677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5" name="矩形 674">
                <a:extLst>
                  <a:ext uri="{FF2B5EF4-FFF2-40B4-BE49-F238E27FC236}">
                    <a16:creationId xmlns:a16="http://schemas.microsoft.com/office/drawing/2014/main" id="{5B66DCCA-8B59-ED4D-B030-FEA92C526272}"/>
                  </a:ext>
                </a:extLst>
              </p:cNvPr>
              <p:cNvSpPr/>
              <p:nvPr/>
            </p:nvSpPr>
            <p:spPr>
              <a:xfrm>
                <a:off x="1838495" y="2664372"/>
                <a:ext cx="2440102" cy="507680"/>
              </a:xfrm>
              <a:prstGeom prst="rect">
                <a:avLst/>
              </a:prstGeom>
              <a:ln w="254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pool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24B5F993-2595-9142-A926-85F249A17A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4546" y="1939424"/>
                <a:ext cx="468000" cy="46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2" name="直线箭头连接符 561">
              <a:extLst>
                <a:ext uri="{FF2B5EF4-FFF2-40B4-BE49-F238E27FC236}">
                  <a16:creationId xmlns:a16="http://schemas.microsoft.com/office/drawing/2014/main" id="{B3A75BCD-CC8B-E346-96BB-2146FC778D9A}"/>
                </a:ext>
              </a:extLst>
            </p:cNvPr>
            <p:cNvCxnSpPr>
              <a:stCxn id="675" idx="0"/>
              <a:endCxn id="676" idx="2"/>
            </p:cNvCxnSpPr>
            <p:nvPr/>
          </p:nvCxnSpPr>
          <p:spPr>
            <a:xfrm flipV="1">
              <a:off x="3423422" y="2925979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直线箭头连接符 562">
              <a:extLst>
                <a:ext uri="{FF2B5EF4-FFF2-40B4-BE49-F238E27FC236}">
                  <a16:creationId xmlns:a16="http://schemas.microsoft.com/office/drawing/2014/main" id="{37EC1BB7-2143-DC4D-B0D9-7CE774A1A18C}"/>
                </a:ext>
              </a:extLst>
            </p:cNvPr>
            <p:cNvCxnSpPr>
              <a:stCxn id="669" idx="0"/>
              <a:endCxn id="675" idx="2"/>
            </p:cNvCxnSpPr>
            <p:nvPr/>
          </p:nvCxnSpPr>
          <p:spPr>
            <a:xfrm flipV="1">
              <a:off x="3423422" y="3690607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01E58358-C44B-EC49-9CB2-E78451B970EC}"/>
                </a:ext>
              </a:extLst>
            </p:cNvPr>
            <p:cNvGrpSpPr/>
            <p:nvPr/>
          </p:nvGrpSpPr>
          <p:grpSpPr>
            <a:xfrm>
              <a:off x="5445814" y="2457981"/>
              <a:ext cx="2440103" cy="3885813"/>
              <a:chOff x="1838495" y="1939424"/>
              <a:chExt cx="2440103" cy="3885813"/>
            </a:xfrm>
          </p:grpSpPr>
          <p:sp>
            <p:nvSpPr>
              <p:cNvPr id="651" name="左大括号 650">
                <a:extLst>
                  <a:ext uri="{FF2B5EF4-FFF2-40B4-BE49-F238E27FC236}">
                    <a16:creationId xmlns:a16="http://schemas.microsoft.com/office/drawing/2014/main" id="{AA6574CA-B6AA-704B-8079-9AC4E7530D01}"/>
                  </a:ext>
                </a:extLst>
              </p:cNvPr>
              <p:cNvSpPr/>
              <p:nvPr/>
            </p:nvSpPr>
            <p:spPr>
              <a:xfrm rot="16200000">
                <a:off x="2930879" y="4015853"/>
                <a:ext cx="255335" cy="2440103"/>
              </a:xfrm>
              <a:prstGeom prst="leftBrace">
                <a:avLst>
                  <a:gd name="adj1" fmla="val 4120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2" name="文本框 651">
                <a:extLst>
                  <a:ext uri="{FF2B5EF4-FFF2-40B4-BE49-F238E27FC236}">
                    <a16:creationId xmlns:a16="http://schemas.microsoft.com/office/drawing/2014/main" id="{5B5157B3-ABB4-7E47-BC51-ED2155053E3B}"/>
                  </a:ext>
                </a:extLst>
              </p:cNvPr>
              <p:cNvSpPr txBox="1"/>
              <p:nvPr/>
            </p:nvSpPr>
            <p:spPr>
              <a:xfrm>
                <a:off x="2495863" y="5363572"/>
                <a:ext cx="1183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3" name="矩形 652">
                <a:extLst>
                  <a:ext uri="{FF2B5EF4-FFF2-40B4-BE49-F238E27FC236}">
                    <a16:creationId xmlns:a16="http://schemas.microsoft.com/office/drawing/2014/main" id="{158D1962-FCD1-CF46-9D08-DB91E94B2E6C}"/>
                  </a:ext>
                </a:extLst>
              </p:cNvPr>
              <p:cNvSpPr/>
              <p:nvPr/>
            </p:nvSpPr>
            <p:spPr>
              <a:xfrm>
                <a:off x="1838495" y="3429000"/>
                <a:ext cx="2440102" cy="8041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intra-step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reasoning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4" name="组合 653">
                <a:extLst>
                  <a:ext uri="{FF2B5EF4-FFF2-40B4-BE49-F238E27FC236}">
                    <a16:creationId xmlns:a16="http://schemas.microsoft.com/office/drawing/2014/main" id="{B1DB4FAB-EACD-664B-A573-29F775D4FD3C}"/>
                  </a:ext>
                </a:extLst>
              </p:cNvPr>
              <p:cNvGrpSpPr/>
              <p:nvPr/>
            </p:nvGrpSpPr>
            <p:grpSpPr>
              <a:xfrm>
                <a:off x="1838496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65" name="矩形 664">
                  <a:extLst>
                    <a:ext uri="{FF2B5EF4-FFF2-40B4-BE49-F238E27FC236}">
                      <a16:creationId xmlns:a16="http://schemas.microsoft.com/office/drawing/2014/main" id="{8EB15249-D00D-C24C-9125-C2B83A8345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66" name="直线箭头连接符 665">
                  <a:extLst>
                    <a:ext uri="{FF2B5EF4-FFF2-40B4-BE49-F238E27FC236}">
                      <a16:creationId xmlns:a16="http://schemas.microsoft.com/office/drawing/2014/main" id="{8B938965-ACF0-1B49-8708-A24B65BAB221}"/>
                    </a:ext>
                  </a:extLst>
                </p:cNvPr>
                <p:cNvCxnSpPr>
                  <a:stCxn id="665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5" name="矩形 654">
                <a:extLst>
                  <a:ext uri="{FF2B5EF4-FFF2-40B4-BE49-F238E27FC236}">
                    <a16:creationId xmlns:a16="http://schemas.microsoft.com/office/drawing/2014/main" id="{CC86C7E6-0980-A84C-B4C6-70C7C2C2A8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457" y="4490112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56" name="直线箭头连接符 655">
                <a:extLst>
                  <a:ext uri="{FF2B5EF4-FFF2-40B4-BE49-F238E27FC236}">
                    <a16:creationId xmlns:a16="http://schemas.microsoft.com/office/drawing/2014/main" id="{980094A4-8E96-4744-A0CF-76FA75460382}"/>
                  </a:ext>
                </a:extLst>
              </p:cNvPr>
              <p:cNvCxnSpPr>
                <a:stCxn id="655" idx="0"/>
              </p:cNvCxnSpPr>
              <p:nvPr/>
            </p:nvCxnSpPr>
            <p:spPr>
              <a:xfrm flipV="1">
                <a:off x="2727457" y="4233164"/>
                <a:ext cx="0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7" name="组合 656">
                <a:extLst>
                  <a:ext uri="{FF2B5EF4-FFF2-40B4-BE49-F238E27FC236}">
                    <a16:creationId xmlns:a16="http://schemas.microsoft.com/office/drawing/2014/main" id="{574143E1-BE96-964C-81D3-D2411506DFBC}"/>
                  </a:ext>
                </a:extLst>
              </p:cNvPr>
              <p:cNvGrpSpPr/>
              <p:nvPr/>
            </p:nvGrpSpPr>
            <p:grpSpPr>
              <a:xfrm>
                <a:off x="3155635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63" name="矩形 662">
                  <a:extLst>
                    <a:ext uri="{FF2B5EF4-FFF2-40B4-BE49-F238E27FC236}">
                      <a16:creationId xmlns:a16="http://schemas.microsoft.com/office/drawing/2014/main" id="{90441923-6135-5C4C-941A-5EA31D8595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64" name="直线箭头连接符 663">
                  <a:extLst>
                    <a:ext uri="{FF2B5EF4-FFF2-40B4-BE49-F238E27FC236}">
                      <a16:creationId xmlns:a16="http://schemas.microsoft.com/office/drawing/2014/main" id="{1D8EF024-C212-BF4A-9031-03C3B712342E}"/>
                    </a:ext>
                  </a:extLst>
                </p:cNvPr>
                <p:cNvCxnSpPr>
                  <a:stCxn id="663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8" name="组合 657">
                <a:extLst>
                  <a:ext uri="{FF2B5EF4-FFF2-40B4-BE49-F238E27FC236}">
                    <a16:creationId xmlns:a16="http://schemas.microsoft.com/office/drawing/2014/main" id="{6365A8D1-4FB7-7344-83B8-0290F01F922A}"/>
                  </a:ext>
                </a:extLst>
              </p:cNvPr>
              <p:cNvGrpSpPr/>
              <p:nvPr/>
            </p:nvGrpSpPr>
            <p:grpSpPr>
              <a:xfrm>
                <a:off x="3810597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61" name="矩形 660">
                  <a:extLst>
                    <a:ext uri="{FF2B5EF4-FFF2-40B4-BE49-F238E27FC236}">
                      <a16:creationId xmlns:a16="http://schemas.microsoft.com/office/drawing/2014/main" id="{814136CD-AE82-144D-AD44-5372A5E281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62" name="直线箭头连接符 661">
                  <a:extLst>
                    <a:ext uri="{FF2B5EF4-FFF2-40B4-BE49-F238E27FC236}">
                      <a16:creationId xmlns:a16="http://schemas.microsoft.com/office/drawing/2014/main" id="{2EAA4636-F2E9-0D41-B66A-56EF30C6B8CC}"/>
                    </a:ext>
                  </a:extLst>
                </p:cNvPr>
                <p:cNvCxnSpPr>
                  <a:stCxn id="661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9" name="矩形 658">
                <a:extLst>
                  <a:ext uri="{FF2B5EF4-FFF2-40B4-BE49-F238E27FC236}">
                    <a16:creationId xmlns:a16="http://schemas.microsoft.com/office/drawing/2014/main" id="{E011463C-921F-0447-8E5F-5AB46A506E00}"/>
                  </a:ext>
                </a:extLst>
              </p:cNvPr>
              <p:cNvSpPr/>
              <p:nvPr/>
            </p:nvSpPr>
            <p:spPr>
              <a:xfrm>
                <a:off x="1838495" y="2664372"/>
                <a:ext cx="2440102" cy="507680"/>
              </a:xfrm>
              <a:prstGeom prst="rect">
                <a:avLst/>
              </a:prstGeom>
              <a:ln w="254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pool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0" name="矩形 659">
                <a:extLst>
                  <a:ext uri="{FF2B5EF4-FFF2-40B4-BE49-F238E27FC236}">
                    <a16:creationId xmlns:a16="http://schemas.microsoft.com/office/drawing/2014/main" id="{4791420F-4DF0-014C-9591-F31EFDB599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4546" y="1939424"/>
                <a:ext cx="468000" cy="46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5" name="直线箭头连接符 564">
              <a:extLst>
                <a:ext uri="{FF2B5EF4-FFF2-40B4-BE49-F238E27FC236}">
                  <a16:creationId xmlns:a16="http://schemas.microsoft.com/office/drawing/2014/main" id="{A5868C60-DD23-8049-B2B0-594FC4FE17CD}"/>
                </a:ext>
              </a:extLst>
            </p:cNvPr>
            <p:cNvCxnSpPr>
              <a:stCxn id="659" idx="0"/>
              <a:endCxn id="660" idx="2"/>
            </p:cNvCxnSpPr>
            <p:nvPr/>
          </p:nvCxnSpPr>
          <p:spPr>
            <a:xfrm flipV="1">
              <a:off x="6665863" y="2925979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线箭头连接符 565">
              <a:extLst>
                <a:ext uri="{FF2B5EF4-FFF2-40B4-BE49-F238E27FC236}">
                  <a16:creationId xmlns:a16="http://schemas.microsoft.com/office/drawing/2014/main" id="{AF64F91F-0A08-8B44-8D62-7C7CAEAD3988}"/>
                </a:ext>
              </a:extLst>
            </p:cNvPr>
            <p:cNvCxnSpPr>
              <a:stCxn id="653" idx="0"/>
              <a:endCxn id="659" idx="2"/>
            </p:cNvCxnSpPr>
            <p:nvPr/>
          </p:nvCxnSpPr>
          <p:spPr>
            <a:xfrm flipV="1">
              <a:off x="6665863" y="3690607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7" name="组合 566">
              <a:extLst>
                <a:ext uri="{FF2B5EF4-FFF2-40B4-BE49-F238E27FC236}">
                  <a16:creationId xmlns:a16="http://schemas.microsoft.com/office/drawing/2014/main" id="{B2D390DC-6368-AB46-BA7A-392A2225417E}"/>
                </a:ext>
              </a:extLst>
            </p:cNvPr>
            <p:cNvGrpSpPr/>
            <p:nvPr/>
          </p:nvGrpSpPr>
          <p:grpSpPr>
            <a:xfrm>
              <a:off x="8688255" y="2457981"/>
              <a:ext cx="2440103" cy="3885813"/>
              <a:chOff x="1838495" y="1939424"/>
              <a:chExt cx="2440103" cy="3885813"/>
            </a:xfrm>
          </p:grpSpPr>
          <p:sp>
            <p:nvSpPr>
              <p:cNvPr id="635" name="左大括号 634">
                <a:extLst>
                  <a:ext uri="{FF2B5EF4-FFF2-40B4-BE49-F238E27FC236}">
                    <a16:creationId xmlns:a16="http://schemas.microsoft.com/office/drawing/2014/main" id="{622F6F01-D750-D94C-938A-26A43F3DCE78}"/>
                  </a:ext>
                </a:extLst>
              </p:cNvPr>
              <p:cNvSpPr/>
              <p:nvPr/>
            </p:nvSpPr>
            <p:spPr>
              <a:xfrm rot="16200000">
                <a:off x="2930879" y="4015853"/>
                <a:ext cx="255335" cy="2440103"/>
              </a:xfrm>
              <a:prstGeom prst="leftBrace">
                <a:avLst>
                  <a:gd name="adj1" fmla="val 41200"/>
                  <a:gd name="adj2" fmla="val 50000"/>
                </a:avLst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6" name="文本框 635">
                <a:extLst>
                  <a:ext uri="{FF2B5EF4-FFF2-40B4-BE49-F238E27FC236}">
                    <a16:creationId xmlns:a16="http://schemas.microsoft.com/office/drawing/2014/main" id="{A72CA824-3B10-9941-BB1D-7DA8825A64F7}"/>
                  </a:ext>
                </a:extLst>
              </p:cNvPr>
              <p:cNvSpPr txBox="1"/>
              <p:nvPr/>
            </p:nvSpPr>
            <p:spPr>
              <a:xfrm>
                <a:off x="2495863" y="5363572"/>
                <a:ext cx="118353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</a:t>
                </a:r>
                <a:r>
                  <a: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796AD37D-0816-2348-8935-464D3356C9EE}"/>
                  </a:ext>
                </a:extLst>
              </p:cNvPr>
              <p:cNvSpPr/>
              <p:nvPr/>
            </p:nvSpPr>
            <p:spPr>
              <a:xfrm>
                <a:off x="1838495" y="3429000"/>
                <a:ext cx="2440102" cy="80416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intra-step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reasoning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38" name="组合 637">
                <a:extLst>
                  <a:ext uri="{FF2B5EF4-FFF2-40B4-BE49-F238E27FC236}">
                    <a16:creationId xmlns:a16="http://schemas.microsoft.com/office/drawing/2014/main" id="{1EE09646-C09B-8F4A-94E7-6247A9E336A9}"/>
                  </a:ext>
                </a:extLst>
              </p:cNvPr>
              <p:cNvGrpSpPr/>
              <p:nvPr/>
            </p:nvGrpSpPr>
            <p:grpSpPr>
              <a:xfrm>
                <a:off x="1838496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49" name="矩形 648">
                  <a:extLst>
                    <a:ext uri="{FF2B5EF4-FFF2-40B4-BE49-F238E27FC236}">
                      <a16:creationId xmlns:a16="http://schemas.microsoft.com/office/drawing/2014/main" id="{A4A4BB8D-36A7-214C-B17F-EE645E38CE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50" name="直线箭头连接符 649">
                  <a:extLst>
                    <a:ext uri="{FF2B5EF4-FFF2-40B4-BE49-F238E27FC236}">
                      <a16:creationId xmlns:a16="http://schemas.microsoft.com/office/drawing/2014/main" id="{DB59E589-6962-134C-A9E0-5AF5C5FA8279}"/>
                    </a:ext>
                  </a:extLst>
                </p:cNvPr>
                <p:cNvCxnSpPr>
                  <a:stCxn id="649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9" name="矩形 638">
                <a:extLst>
                  <a:ext uri="{FF2B5EF4-FFF2-40B4-BE49-F238E27FC236}">
                    <a16:creationId xmlns:a16="http://schemas.microsoft.com/office/drawing/2014/main" id="{F73B2D49-8402-134D-A202-5C6FBACF67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93457" y="4490112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40" name="直线箭头连接符 639">
                <a:extLst>
                  <a:ext uri="{FF2B5EF4-FFF2-40B4-BE49-F238E27FC236}">
                    <a16:creationId xmlns:a16="http://schemas.microsoft.com/office/drawing/2014/main" id="{BB9FD867-FB39-0B4D-BA10-72FD1D6446F5}"/>
                  </a:ext>
                </a:extLst>
              </p:cNvPr>
              <p:cNvCxnSpPr>
                <a:stCxn id="639" idx="0"/>
              </p:cNvCxnSpPr>
              <p:nvPr/>
            </p:nvCxnSpPr>
            <p:spPr>
              <a:xfrm flipV="1">
                <a:off x="2727457" y="4233164"/>
                <a:ext cx="0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1" name="组合 640">
                <a:extLst>
                  <a:ext uri="{FF2B5EF4-FFF2-40B4-BE49-F238E27FC236}">
                    <a16:creationId xmlns:a16="http://schemas.microsoft.com/office/drawing/2014/main" id="{EE709B90-74DE-7E41-9043-A878D0185EC4}"/>
                  </a:ext>
                </a:extLst>
              </p:cNvPr>
              <p:cNvGrpSpPr/>
              <p:nvPr/>
            </p:nvGrpSpPr>
            <p:grpSpPr>
              <a:xfrm>
                <a:off x="3155635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47" name="矩形 646">
                  <a:extLst>
                    <a:ext uri="{FF2B5EF4-FFF2-40B4-BE49-F238E27FC236}">
                      <a16:creationId xmlns:a16="http://schemas.microsoft.com/office/drawing/2014/main" id="{5AFAB486-9964-1F4E-9991-0A26B724EE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48" name="直线箭头连接符 647">
                  <a:extLst>
                    <a:ext uri="{FF2B5EF4-FFF2-40B4-BE49-F238E27FC236}">
                      <a16:creationId xmlns:a16="http://schemas.microsoft.com/office/drawing/2014/main" id="{3DC05C11-0ABD-DC49-81EF-1F0FD8D8E735}"/>
                    </a:ext>
                  </a:extLst>
                </p:cNvPr>
                <p:cNvCxnSpPr>
                  <a:stCxn id="647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2" name="组合 641">
                <a:extLst>
                  <a:ext uri="{FF2B5EF4-FFF2-40B4-BE49-F238E27FC236}">
                    <a16:creationId xmlns:a16="http://schemas.microsoft.com/office/drawing/2014/main" id="{280B0FDB-30EE-D049-8B78-C7729D3D65F0}"/>
                  </a:ext>
                </a:extLst>
              </p:cNvPr>
              <p:cNvGrpSpPr/>
              <p:nvPr/>
            </p:nvGrpSpPr>
            <p:grpSpPr>
              <a:xfrm>
                <a:off x="3810597" y="4233164"/>
                <a:ext cx="468000" cy="724948"/>
                <a:chOff x="1838496" y="4233164"/>
                <a:chExt cx="468000" cy="724948"/>
              </a:xfrm>
            </p:grpSpPr>
            <p:sp>
              <p:nvSpPr>
                <p:cNvPr id="645" name="矩形 644">
                  <a:extLst>
                    <a:ext uri="{FF2B5EF4-FFF2-40B4-BE49-F238E27FC236}">
                      <a16:creationId xmlns:a16="http://schemas.microsoft.com/office/drawing/2014/main" id="{C37FA09B-AC03-2C47-A37C-2174258229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838496" y="4490112"/>
                  <a:ext cx="468000" cy="4680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646" name="直线箭头连接符 645">
                  <a:extLst>
                    <a:ext uri="{FF2B5EF4-FFF2-40B4-BE49-F238E27FC236}">
                      <a16:creationId xmlns:a16="http://schemas.microsoft.com/office/drawing/2014/main" id="{BA0D5336-538C-DD41-A5F4-6B4614331095}"/>
                    </a:ext>
                  </a:extLst>
                </p:cNvPr>
                <p:cNvCxnSpPr>
                  <a:stCxn id="645" idx="0"/>
                </p:cNvCxnSpPr>
                <p:nvPr/>
              </p:nvCxnSpPr>
              <p:spPr>
                <a:xfrm flipV="1">
                  <a:off x="2072496" y="4233164"/>
                  <a:ext cx="0" cy="25694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62727564-AB8D-0E45-A85D-3092D439D55F}"/>
                  </a:ext>
                </a:extLst>
              </p:cNvPr>
              <p:cNvSpPr/>
              <p:nvPr/>
            </p:nvSpPr>
            <p:spPr>
              <a:xfrm>
                <a:off x="1838495" y="2664372"/>
                <a:ext cx="2440102" cy="507680"/>
              </a:xfrm>
              <a:prstGeom prst="rect">
                <a:avLst/>
              </a:prstGeom>
              <a:ln w="25400"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temporal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pool</a:t>
                </a:r>
                <a:endParaRPr kumimoji="1"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4" name="矩形 643">
                <a:extLst>
                  <a:ext uri="{FF2B5EF4-FFF2-40B4-BE49-F238E27FC236}">
                    <a16:creationId xmlns:a16="http://schemas.microsoft.com/office/drawing/2014/main" id="{1F169E13-8539-6543-8A66-32893C2C61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4546" y="1939424"/>
                <a:ext cx="468000" cy="468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25400"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568" name="直线箭头连接符 567">
              <a:extLst>
                <a:ext uri="{FF2B5EF4-FFF2-40B4-BE49-F238E27FC236}">
                  <a16:creationId xmlns:a16="http://schemas.microsoft.com/office/drawing/2014/main" id="{E5C92542-FEA3-1847-94B2-2604742992BC}"/>
                </a:ext>
              </a:extLst>
            </p:cNvPr>
            <p:cNvCxnSpPr>
              <a:stCxn id="643" idx="0"/>
              <a:endCxn id="644" idx="2"/>
            </p:cNvCxnSpPr>
            <p:nvPr/>
          </p:nvCxnSpPr>
          <p:spPr>
            <a:xfrm flipV="1">
              <a:off x="9908304" y="2925979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线箭头连接符 568">
              <a:extLst>
                <a:ext uri="{FF2B5EF4-FFF2-40B4-BE49-F238E27FC236}">
                  <a16:creationId xmlns:a16="http://schemas.microsoft.com/office/drawing/2014/main" id="{8A3C7270-6CE5-B04E-BC62-71BBDD477158}"/>
                </a:ext>
              </a:extLst>
            </p:cNvPr>
            <p:cNvCxnSpPr>
              <a:stCxn id="637" idx="0"/>
              <a:endCxn id="643" idx="2"/>
            </p:cNvCxnSpPr>
            <p:nvPr/>
          </p:nvCxnSpPr>
          <p:spPr>
            <a:xfrm flipV="1">
              <a:off x="9908304" y="3690607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9B7E6FA8-82EF-8B47-8D40-36B8B3348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3440" y="5008666"/>
              <a:ext cx="468000" cy="46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6A914762-383B-DD44-8635-0CFF7ADC7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9315" y="5008666"/>
              <a:ext cx="468000" cy="46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68D5BCBB-31AA-8948-AD97-944694011700}"/>
                    </a:ext>
                  </a:extLst>
                </p:cNvPr>
                <p:cNvSpPr txBox="1"/>
                <p:nvPr/>
              </p:nvSpPr>
              <p:spPr>
                <a:xfrm>
                  <a:off x="955675" y="5882128"/>
                  <a:ext cx="11835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2" name="文本框 571">
                  <a:extLst>
                    <a:ext uri="{FF2B5EF4-FFF2-40B4-BE49-F238E27FC236}">
                      <a16:creationId xmlns:a16="http://schemas.microsoft.com/office/drawing/2014/main" id="{68D5BCBB-31AA-8948-AD97-944694011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675" y="5882128"/>
                  <a:ext cx="118353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3" name="文本框 572">
                  <a:extLst>
                    <a:ext uri="{FF2B5EF4-FFF2-40B4-BE49-F238E27FC236}">
                      <a16:creationId xmlns:a16="http://schemas.microsoft.com/office/drawing/2014/main" id="{138396D5-6D6C-A546-97B2-1A46E33A2826}"/>
                    </a:ext>
                  </a:extLst>
                </p:cNvPr>
                <p:cNvSpPr txBox="1"/>
                <p:nvPr/>
              </p:nvSpPr>
              <p:spPr>
                <a:xfrm>
                  <a:off x="11191550" y="5882128"/>
                  <a:ext cx="11835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1" lang="zh-CN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𝑂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3" name="文本框 572">
                  <a:extLst>
                    <a:ext uri="{FF2B5EF4-FFF2-40B4-BE49-F238E27FC236}">
                      <a16:creationId xmlns:a16="http://schemas.microsoft.com/office/drawing/2014/main" id="{138396D5-6D6C-A546-97B2-1A46E33A2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1550" y="5882128"/>
                  <a:ext cx="118353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7D4DEDEA-AA77-6A43-9DB5-F438051475F3}"/>
                </a:ext>
              </a:extLst>
            </p:cNvPr>
            <p:cNvSpPr/>
            <p:nvPr/>
          </p:nvSpPr>
          <p:spPr>
            <a:xfrm>
              <a:off x="1313441" y="1465632"/>
              <a:ext cx="10703874" cy="7354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cross-step</a:t>
              </a:r>
              <a:r>
                <a:rPr kumimoji="1" lang="zh-CN" altLang="en-US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reasoning</a:t>
              </a:r>
              <a:endParaRPr kumimoji="1" lang="zh-CN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5" name="直线箭头连接符 574">
              <a:extLst>
                <a:ext uri="{FF2B5EF4-FFF2-40B4-BE49-F238E27FC236}">
                  <a16:creationId xmlns:a16="http://schemas.microsoft.com/office/drawing/2014/main" id="{8E2B2BDC-F2B2-A54D-82BD-BC2062521C08}"/>
                </a:ext>
              </a:extLst>
            </p:cNvPr>
            <p:cNvCxnSpPr>
              <a:cxnSpLocks/>
              <a:stCxn id="676" idx="0"/>
            </p:cNvCxnSpPr>
            <p:nvPr/>
          </p:nvCxnSpPr>
          <p:spPr>
            <a:xfrm flipV="1">
              <a:off x="3423421" y="2201030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线箭头连接符 575">
              <a:extLst>
                <a:ext uri="{FF2B5EF4-FFF2-40B4-BE49-F238E27FC236}">
                  <a16:creationId xmlns:a16="http://schemas.microsoft.com/office/drawing/2014/main" id="{86649917-7C05-7048-AAB8-AEFA973F22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862" y="2195739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线箭头连接符 576">
              <a:extLst>
                <a:ext uri="{FF2B5EF4-FFF2-40B4-BE49-F238E27FC236}">
                  <a16:creationId xmlns:a16="http://schemas.microsoft.com/office/drawing/2014/main" id="{347B96E7-0EFC-6D4B-B684-E16C3B2A8C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8303" y="2190448"/>
              <a:ext cx="0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BD6F1997-6E5B-9148-9D67-8784E812F52F}"/>
                </a:ext>
              </a:extLst>
            </p:cNvPr>
            <p:cNvSpPr/>
            <p:nvPr/>
          </p:nvSpPr>
          <p:spPr>
            <a:xfrm>
              <a:off x="6721088" y="2360986"/>
              <a:ext cx="204576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kumimoji="1"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step</a:t>
              </a:r>
              <a:r>
                <a:rPr kumimoji="1" lang="zh-CN" altLang="en-US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0" algn="ctr"/>
              <a:r>
                <a:rPr kumimoji="1" lang="en-US" altLang="zh-CN" sz="20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  <a:endPara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9" name="直线箭头连接符 578">
              <a:extLst>
                <a:ext uri="{FF2B5EF4-FFF2-40B4-BE49-F238E27FC236}">
                  <a16:creationId xmlns:a16="http://schemas.microsoft.com/office/drawing/2014/main" id="{BD652394-D1F0-004D-8052-B75D3EDF90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50201" y="2201030"/>
              <a:ext cx="0" cy="28076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线箭头连接符 579">
              <a:extLst>
                <a:ext uri="{FF2B5EF4-FFF2-40B4-BE49-F238E27FC236}">
                  <a16:creationId xmlns:a16="http://schemas.microsoft.com/office/drawing/2014/main" id="{B8AA7E31-A53A-E64B-9104-191377F45D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775289" y="2201030"/>
              <a:ext cx="0" cy="28076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F3510CDC-AF15-6B40-B02B-E8E38DDCD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13440" y="735519"/>
              <a:ext cx="468000" cy="46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582" name="直线箭头连接符 581">
              <a:extLst>
                <a:ext uri="{FF2B5EF4-FFF2-40B4-BE49-F238E27FC236}">
                  <a16:creationId xmlns:a16="http://schemas.microsoft.com/office/drawing/2014/main" id="{FC6E2E89-CE57-0047-A68D-E0CF7B892B5A}"/>
                </a:ext>
              </a:extLst>
            </p:cNvPr>
            <p:cNvCxnSpPr>
              <a:cxnSpLocks/>
              <a:stCxn id="581" idx="2"/>
            </p:cNvCxnSpPr>
            <p:nvPr/>
          </p:nvCxnSpPr>
          <p:spPr>
            <a:xfrm>
              <a:off x="1547440" y="1203519"/>
              <a:ext cx="2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3" name="组合 582">
              <a:extLst>
                <a:ext uri="{FF2B5EF4-FFF2-40B4-BE49-F238E27FC236}">
                  <a16:creationId xmlns:a16="http://schemas.microsoft.com/office/drawing/2014/main" id="{6136A05B-6EDB-7A48-B042-94C7A65523A9}"/>
                </a:ext>
              </a:extLst>
            </p:cNvPr>
            <p:cNvGrpSpPr/>
            <p:nvPr/>
          </p:nvGrpSpPr>
          <p:grpSpPr>
            <a:xfrm>
              <a:off x="2203370" y="740681"/>
              <a:ext cx="468000" cy="724948"/>
              <a:chOff x="1853319" y="361534"/>
              <a:chExt cx="468000" cy="724948"/>
            </a:xfrm>
          </p:grpSpPr>
          <p:sp>
            <p:nvSpPr>
              <p:cNvPr id="633" name="矩形 632">
                <a:extLst>
                  <a:ext uri="{FF2B5EF4-FFF2-40B4-BE49-F238E27FC236}">
                    <a16:creationId xmlns:a16="http://schemas.microsoft.com/office/drawing/2014/main" id="{E9D7F5F5-36E8-F947-A7EA-0998D482C3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34" name="直线箭头连接符 633">
                <a:extLst>
                  <a:ext uri="{FF2B5EF4-FFF2-40B4-BE49-F238E27FC236}">
                    <a16:creationId xmlns:a16="http://schemas.microsoft.com/office/drawing/2014/main" id="{80109953-0088-1348-9AA1-E6E80D63DF55}"/>
                  </a:ext>
                </a:extLst>
              </p:cNvPr>
              <p:cNvCxnSpPr>
                <a:stCxn id="633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组合 583">
              <a:extLst>
                <a:ext uri="{FF2B5EF4-FFF2-40B4-BE49-F238E27FC236}">
                  <a16:creationId xmlns:a16="http://schemas.microsoft.com/office/drawing/2014/main" id="{02FDD0B8-56FE-264D-935B-9722216BB74D}"/>
                </a:ext>
              </a:extLst>
            </p:cNvPr>
            <p:cNvGrpSpPr/>
            <p:nvPr/>
          </p:nvGrpSpPr>
          <p:grpSpPr>
            <a:xfrm>
              <a:off x="2858332" y="740681"/>
              <a:ext cx="468000" cy="724948"/>
              <a:chOff x="1853319" y="361534"/>
              <a:chExt cx="468000" cy="724948"/>
            </a:xfrm>
          </p:grpSpPr>
          <p:sp>
            <p:nvSpPr>
              <p:cNvPr id="631" name="矩形 630">
                <a:extLst>
                  <a:ext uri="{FF2B5EF4-FFF2-40B4-BE49-F238E27FC236}">
                    <a16:creationId xmlns:a16="http://schemas.microsoft.com/office/drawing/2014/main" id="{B8496B68-C0D5-C349-A2E3-70434E0A9D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32" name="直线箭头连接符 631">
                <a:extLst>
                  <a:ext uri="{FF2B5EF4-FFF2-40B4-BE49-F238E27FC236}">
                    <a16:creationId xmlns:a16="http://schemas.microsoft.com/office/drawing/2014/main" id="{21FB6640-DBA5-A246-9B39-1657E683C946}"/>
                  </a:ext>
                </a:extLst>
              </p:cNvPr>
              <p:cNvCxnSpPr>
                <a:stCxn id="631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组合 584">
              <a:extLst>
                <a:ext uri="{FF2B5EF4-FFF2-40B4-BE49-F238E27FC236}">
                  <a16:creationId xmlns:a16="http://schemas.microsoft.com/office/drawing/2014/main" id="{90E760EB-BC71-C641-B987-40F60E28227F}"/>
                </a:ext>
              </a:extLst>
            </p:cNvPr>
            <p:cNvGrpSpPr/>
            <p:nvPr/>
          </p:nvGrpSpPr>
          <p:grpSpPr>
            <a:xfrm>
              <a:off x="3520510" y="740681"/>
              <a:ext cx="468000" cy="724948"/>
              <a:chOff x="1853319" y="361534"/>
              <a:chExt cx="468000" cy="724948"/>
            </a:xfrm>
          </p:grpSpPr>
          <p:sp>
            <p:nvSpPr>
              <p:cNvPr id="629" name="矩形 628">
                <a:extLst>
                  <a:ext uri="{FF2B5EF4-FFF2-40B4-BE49-F238E27FC236}">
                    <a16:creationId xmlns:a16="http://schemas.microsoft.com/office/drawing/2014/main" id="{C64F95F2-10C2-8C4E-9FBB-B0D2C05D0B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30" name="直线箭头连接符 629">
                <a:extLst>
                  <a:ext uri="{FF2B5EF4-FFF2-40B4-BE49-F238E27FC236}">
                    <a16:creationId xmlns:a16="http://schemas.microsoft.com/office/drawing/2014/main" id="{0836EF8A-8F0C-A343-8D89-91FBB9F18B9C}"/>
                  </a:ext>
                </a:extLst>
              </p:cNvPr>
              <p:cNvCxnSpPr>
                <a:stCxn id="629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组合 585">
              <a:extLst>
                <a:ext uri="{FF2B5EF4-FFF2-40B4-BE49-F238E27FC236}">
                  <a16:creationId xmlns:a16="http://schemas.microsoft.com/office/drawing/2014/main" id="{FC7EE023-6089-E646-B396-E1BB360FC927}"/>
                </a:ext>
              </a:extLst>
            </p:cNvPr>
            <p:cNvGrpSpPr/>
            <p:nvPr/>
          </p:nvGrpSpPr>
          <p:grpSpPr>
            <a:xfrm>
              <a:off x="4175472" y="740681"/>
              <a:ext cx="468000" cy="724948"/>
              <a:chOff x="1853319" y="361534"/>
              <a:chExt cx="468000" cy="724948"/>
            </a:xfrm>
          </p:grpSpPr>
          <p:sp>
            <p:nvSpPr>
              <p:cNvPr id="627" name="矩形 626">
                <a:extLst>
                  <a:ext uri="{FF2B5EF4-FFF2-40B4-BE49-F238E27FC236}">
                    <a16:creationId xmlns:a16="http://schemas.microsoft.com/office/drawing/2014/main" id="{38832B5E-BB21-7D47-805D-CA8A2535DE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28" name="直线箭头连接符 627">
                <a:extLst>
                  <a:ext uri="{FF2B5EF4-FFF2-40B4-BE49-F238E27FC236}">
                    <a16:creationId xmlns:a16="http://schemas.microsoft.com/office/drawing/2014/main" id="{8684DC98-E893-5942-BFA0-3AA3977A54A4}"/>
                  </a:ext>
                </a:extLst>
              </p:cNvPr>
              <p:cNvCxnSpPr>
                <a:stCxn id="627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B7E60573-091F-DD4D-9033-11B565A71955}"/>
                </a:ext>
              </a:extLst>
            </p:cNvPr>
            <p:cNvGrpSpPr/>
            <p:nvPr/>
          </p:nvGrpSpPr>
          <p:grpSpPr>
            <a:xfrm>
              <a:off x="5445327" y="738100"/>
              <a:ext cx="468000" cy="724948"/>
              <a:chOff x="1853319" y="361534"/>
              <a:chExt cx="468000" cy="724948"/>
            </a:xfrm>
          </p:grpSpPr>
          <p:sp>
            <p:nvSpPr>
              <p:cNvPr id="625" name="矩形 624">
                <a:extLst>
                  <a:ext uri="{FF2B5EF4-FFF2-40B4-BE49-F238E27FC236}">
                    <a16:creationId xmlns:a16="http://schemas.microsoft.com/office/drawing/2014/main" id="{06B0BFE7-3EBF-F642-99B8-F9468E6D64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26" name="直线箭头连接符 625">
                <a:extLst>
                  <a:ext uri="{FF2B5EF4-FFF2-40B4-BE49-F238E27FC236}">
                    <a16:creationId xmlns:a16="http://schemas.microsoft.com/office/drawing/2014/main" id="{7D3C6642-E2A4-5A4B-A097-715FE8CC3D43}"/>
                  </a:ext>
                </a:extLst>
              </p:cNvPr>
              <p:cNvCxnSpPr>
                <a:stCxn id="625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07F1EDF0-71C4-6948-B367-2D951F328783}"/>
                </a:ext>
              </a:extLst>
            </p:cNvPr>
            <p:cNvGrpSpPr/>
            <p:nvPr/>
          </p:nvGrpSpPr>
          <p:grpSpPr>
            <a:xfrm>
              <a:off x="6100289" y="738100"/>
              <a:ext cx="468000" cy="724948"/>
              <a:chOff x="1853319" y="361534"/>
              <a:chExt cx="468000" cy="724948"/>
            </a:xfrm>
          </p:grpSpPr>
          <p:sp>
            <p:nvSpPr>
              <p:cNvPr id="623" name="矩形 622">
                <a:extLst>
                  <a:ext uri="{FF2B5EF4-FFF2-40B4-BE49-F238E27FC236}">
                    <a16:creationId xmlns:a16="http://schemas.microsoft.com/office/drawing/2014/main" id="{97EBAC64-CF0A-9344-B926-82F3B232DD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24" name="直线箭头连接符 623">
                <a:extLst>
                  <a:ext uri="{FF2B5EF4-FFF2-40B4-BE49-F238E27FC236}">
                    <a16:creationId xmlns:a16="http://schemas.microsoft.com/office/drawing/2014/main" id="{8067AE11-BCF1-004C-97F5-0DD8B3F2AAA1}"/>
                  </a:ext>
                </a:extLst>
              </p:cNvPr>
              <p:cNvCxnSpPr>
                <a:stCxn id="623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组合 588">
              <a:extLst>
                <a:ext uri="{FF2B5EF4-FFF2-40B4-BE49-F238E27FC236}">
                  <a16:creationId xmlns:a16="http://schemas.microsoft.com/office/drawing/2014/main" id="{7F5C3F38-B4E1-B240-8DDB-67BBECA9A43B}"/>
                </a:ext>
              </a:extLst>
            </p:cNvPr>
            <p:cNvGrpSpPr/>
            <p:nvPr/>
          </p:nvGrpSpPr>
          <p:grpSpPr>
            <a:xfrm>
              <a:off x="6762467" y="738100"/>
              <a:ext cx="468000" cy="724948"/>
              <a:chOff x="1853319" y="361534"/>
              <a:chExt cx="468000" cy="724948"/>
            </a:xfrm>
          </p:grpSpPr>
          <p:sp>
            <p:nvSpPr>
              <p:cNvPr id="621" name="矩形 620">
                <a:extLst>
                  <a:ext uri="{FF2B5EF4-FFF2-40B4-BE49-F238E27FC236}">
                    <a16:creationId xmlns:a16="http://schemas.microsoft.com/office/drawing/2014/main" id="{19A1F5E7-8DC8-C54E-8B05-6AC10DAE58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22" name="直线箭头连接符 621">
                <a:extLst>
                  <a:ext uri="{FF2B5EF4-FFF2-40B4-BE49-F238E27FC236}">
                    <a16:creationId xmlns:a16="http://schemas.microsoft.com/office/drawing/2014/main" id="{0CDEB660-2D30-3848-BE3A-B9B8B146D2C4}"/>
                  </a:ext>
                </a:extLst>
              </p:cNvPr>
              <p:cNvCxnSpPr>
                <a:stCxn id="621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组合 589">
              <a:extLst>
                <a:ext uri="{FF2B5EF4-FFF2-40B4-BE49-F238E27FC236}">
                  <a16:creationId xmlns:a16="http://schemas.microsoft.com/office/drawing/2014/main" id="{965006FB-D111-3A45-B5A0-B378FFCE324F}"/>
                </a:ext>
              </a:extLst>
            </p:cNvPr>
            <p:cNvGrpSpPr/>
            <p:nvPr/>
          </p:nvGrpSpPr>
          <p:grpSpPr>
            <a:xfrm>
              <a:off x="7417429" y="738100"/>
              <a:ext cx="468000" cy="724948"/>
              <a:chOff x="1853319" y="361534"/>
              <a:chExt cx="468000" cy="724948"/>
            </a:xfrm>
          </p:grpSpPr>
          <p:sp>
            <p:nvSpPr>
              <p:cNvPr id="619" name="矩形 618">
                <a:extLst>
                  <a:ext uri="{FF2B5EF4-FFF2-40B4-BE49-F238E27FC236}">
                    <a16:creationId xmlns:a16="http://schemas.microsoft.com/office/drawing/2014/main" id="{E4F4734C-074B-284C-BA11-56C39B078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20" name="直线箭头连接符 619">
                <a:extLst>
                  <a:ext uri="{FF2B5EF4-FFF2-40B4-BE49-F238E27FC236}">
                    <a16:creationId xmlns:a16="http://schemas.microsoft.com/office/drawing/2014/main" id="{2911B6F5-0D5E-5041-ADEE-AE9905B40FBF}"/>
                  </a:ext>
                </a:extLst>
              </p:cNvPr>
              <p:cNvCxnSpPr>
                <a:stCxn id="619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911FDBC-FCF4-824E-A0A4-C5D6CF61C94B}"/>
                </a:ext>
              </a:extLst>
            </p:cNvPr>
            <p:cNvGrpSpPr/>
            <p:nvPr/>
          </p:nvGrpSpPr>
          <p:grpSpPr>
            <a:xfrm>
              <a:off x="8687284" y="735519"/>
              <a:ext cx="468000" cy="724948"/>
              <a:chOff x="1853319" y="361534"/>
              <a:chExt cx="468000" cy="724948"/>
            </a:xfrm>
          </p:grpSpPr>
          <p:sp>
            <p:nvSpPr>
              <p:cNvPr id="617" name="矩形 616">
                <a:extLst>
                  <a:ext uri="{FF2B5EF4-FFF2-40B4-BE49-F238E27FC236}">
                    <a16:creationId xmlns:a16="http://schemas.microsoft.com/office/drawing/2014/main" id="{FA78A3BB-0D26-8F41-A69C-D52C4CDCC5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18" name="直线箭头连接符 617">
                <a:extLst>
                  <a:ext uri="{FF2B5EF4-FFF2-40B4-BE49-F238E27FC236}">
                    <a16:creationId xmlns:a16="http://schemas.microsoft.com/office/drawing/2014/main" id="{E51BF8F7-92C6-DF47-AA28-3C6EBDF03F9B}"/>
                  </a:ext>
                </a:extLst>
              </p:cNvPr>
              <p:cNvCxnSpPr>
                <a:stCxn id="617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组合 591">
              <a:extLst>
                <a:ext uri="{FF2B5EF4-FFF2-40B4-BE49-F238E27FC236}">
                  <a16:creationId xmlns:a16="http://schemas.microsoft.com/office/drawing/2014/main" id="{0DC67C59-E266-A442-BD92-854F8FFD28B0}"/>
                </a:ext>
              </a:extLst>
            </p:cNvPr>
            <p:cNvGrpSpPr/>
            <p:nvPr/>
          </p:nvGrpSpPr>
          <p:grpSpPr>
            <a:xfrm>
              <a:off x="9342246" y="735519"/>
              <a:ext cx="468000" cy="724948"/>
              <a:chOff x="1853319" y="361534"/>
              <a:chExt cx="468000" cy="724948"/>
            </a:xfrm>
          </p:grpSpPr>
          <p:sp>
            <p:nvSpPr>
              <p:cNvPr id="615" name="矩形 614">
                <a:extLst>
                  <a:ext uri="{FF2B5EF4-FFF2-40B4-BE49-F238E27FC236}">
                    <a16:creationId xmlns:a16="http://schemas.microsoft.com/office/drawing/2014/main" id="{AB527415-B362-D44F-8F83-3B1468F374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16" name="直线箭头连接符 615">
                <a:extLst>
                  <a:ext uri="{FF2B5EF4-FFF2-40B4-BE49-F238E27FC236}">
                    <a16:creationId xmlns:a16="http://schemas.microsoft.com/office/drawing/2014/main" id="{C194873C-A456-A148-982C-18229D5BC5E5}"/>
                  </a:ext>
                </a:extLst>
              </p:cNvPr>
              <p:cNvCxnSpPr>
                <a:stCxn id="615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组合 592">
              <a:extLst>
                <a:ext uri="{FF2B5EF4-FFF2-40B4-BE49-F238E27FC236}">
                  <a16:creationId xmlns:a16="http://schemas.microsoft.com/office/drawing/2014/main" id="{08CB7949-6EF7-9A4E-B23D-EDF56B8F45FE}"/>
                </a:ext>
              </a:extLst>
            </p:cNvPr>
            <p:cNvGrpSpPr/>
            <p:nvPr/>
          </p:nvGrpSpPr>
          <p:grpSpPr>
            <a:xfrm>
              <a:off x="10004424" y="735519"/>
              <a:ext cx="468000" cy="724948"/>
              <a:chOff x="1853319" y="361534"/>
              <a:chExt cx="468000" cy="724948"/>
            </a:xfrm>
          </p:grpSpPr>
          <p:sp>
            <p:nvSpPr>
              <p:cNvPr id="613" name="矩形 612">
                <a:extLst>
                  <a:ext uri="{FF2B5EF4-FFF2-40B4-BE49-F238E27FC236}">
                    <a16:creationId xmlns:a16="http://schemas.microsoft.com/office/drawing/2014/main" id="{2280D108-D471-E148-B565-B5CE22BCD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14" name="直线箭头连接符 613">
                <a:extLst>
                  <a:ext uri="{FF2B5EF4-FFF2-40B4-BE49-F238E27FC236}">
                    <a16:creationId xmlns:a16="http://schemas.microsoft.com/office/drawing/2014/main" id="{7DFEE7FD-89FA-5D43-A76A-DF9BFBD71482}"/>
                  </a:ext>
                </a:extLst>
              </p:cNvPr>
              <p:cNvCxnSpPr>
                <a:stCxn id="613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组合 593">
              <a:extLst>
                <a:ext uri="{FF2B5EF4-FFF2-40B4-BE49-F238E27FC236}">
                  <a16:creationId xmlns:a16="http://schemas.microsoft.com/office/drawing/2014/main" id="{27D552AB-8AFD-A348-8F83-BD94498A68C6}"/>
                </a:ext>
              </a:extLst>
            </p:cNvPr>
            <p:cNvGrpSpPr/>
            <p:nvPr/>
          </p:nvGrpSpPr>
          <p:grpSpPr>
            <a:xfrm>
              <a:off x="10659386" y="735519"/>
              <a:ext cx="468000" cy="724948"/>
              <a:chOff x="1853319" y="361534"/>
              <a:chExt cx="468000" cy="724948"/>
            </a:xfrm>
          </p:grpSpPr>
          <p:sp>
            <p:nvSpPr>
              <p:cNvPr id="611" name="矩形 610">
                <a:extLst>
                  <a:ext uri="{FF2B5EF4-FFF2-40B4-BE49-F238E27FC236}">
                    <a16:creationId xmlns:a16="http://schemas.microsoft.com/office/drawing/2014/main" id="{2B2521B4-7CAB-E447-9A6E-F19F795E46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53319" y="361534"/>
                <a:ext cx="468000" cy="4680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612" name="直线箭头连接符 611">
                <a:extLst>
                  <a:ext uri="{FF2B5EF4-FFF2-40B4-BE49-F238E27FC236}">
                    <a16:creationId xmlns:a16="http://schemas.microsoft.com/office/drawing/2014/main" id="{C04510BE-0C20-E04D-9BE3-9BE9835E7DE7}"/>
                  </a:ext>
                </a:extLst>
              </p:cNvPr>
              <p:cNvCxnSpPr>
                <a:stCxn id="611" idx="2"/>
              </p:cNvCxnSpPr>
              <p:nvPr/>
            </p:nvCxnSpPr>
            <p:spPr>
              <a:xfrm>
                <a:off x="2087319" y="829534"/>
                <a:ext cx="1" cy="25694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CB7A097E-5C9C-494D-B087-18EBF4D78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1289" y="735519"/>
              <a:ext cx="468000" cy="46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540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/>
            </a:p>
          </p:txBody>
        </p:sp>
        <p:cxnSp>
          <p:nvCxnSpPr>
            <p:cNvPr id="596" name="直线箭头连接符 595">
              <a:extLst>
                <a:ext uri="{FF2B5EF4-FFF2-40B4-BE49-F238E27FC236}">
                  <a16:creationId xmlns:a16="http://schemas.microsoft.com/office/drawing/2014/main" id="{A60E3C13-3C37-454F-9A64-B0E603AA5C4A}"/>
                </a:ext>
              </a:extLst>
            </p:cNvPr>
            <p:cNvCxnSpPr>
              <a:cxnSpLocks/>
              <a:stCxn id="595" idx="2"/>
            </p:cNvCxnSpPr>
            <p:nvPr/>
          </p:nvCxnSpPr>
          <p:spPr>
            <a:xfrm>
              <a:off x="11775289" y="1203519"/>
              <a:ext cx="2" cy="2569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7" name="组合 596">
              <a:extLst>
                <a:ext uri="{FF2B5EF4-FFF2-40B4-BE49-F238E27FC236}">
                  <a16:creationId xmlns:a16="http://schemas.microsoft.com/office/drawing/2014/main" id="{8BA48050-A855-EE4A-9711-6366D5A22F46}"/>
                </a:ext>
              </a:extLst>
            </p:cNvPr>
            <p:cNvGrpSpPr/>
            <p:nvPr/>
          </p:nvGrpSpPr>
          <p:grpSpPr>
            <a:xfrm>
              <a:off x="1977957" y="974681"/>
              <a:ext cx="1445464" cy="4267988"/>
              <a:chOff x="1977957" y="974681"/>
              <a:chExt cx="1445464" cy="4267988"/>
            </a:xfrm>
          </p:grpSpPr>
          <p:cxnSp>
            <p:nvCxnSpPr>
              <p:cNvPr id="609" name="肘形连接符 608">
                <a:extLst>
                  <a:ext uri="{FF2B5EF4-FFF2-40B4-BE49-F238E27FC236}">
                    <a16:creationId xmlns:a16="http://schemas.microsoft.com/office/drawing/2014/main" id="{20E7287B-1AC3-804B-882C-BC4166ABA447}"/>
                  </a:ext>
                </a:extLst>
              </p:cNvPr>
              <p:cNvCxnSpPr>
                <a:cxnSpLocks/>
                <a:stCxn id="681" idx="1"/>
                <a:endCxn id="633" idx="1"/>
              </p:cNvCxnSpPr>
              <p:nvPr/>
            </p:nvCxnSpPr>
            <p:spPr>
              <a:xfrm rot="10800000">
                <a:off x="2203370" y="974681"/>
                <a:ext cx="4" cy="4267988"/>
              </a:xfrm>
              <a:prstGeom prst="bentConnector3">
                <a:avLst>
                  <a:gd name="adj1" fmla="val 5715100000"/>
                </a:avLst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直线连接符 609">
                <a:extLst>
                  <a:ext uri="{FF2B5EF4-FFF2-40B4-BE49-F238E27FC236}">
                    <a16:creationId xmlns:a16="http://schemas.microsoft.com/office/drawing/2014/main" id="{259C879C-740B-1F4A-8201-F49163953D3A}"/>
                  </a:ext>
                </a:extLst>
              </p:cNvPr>
              <p:cNvCxnSpPr/>
              <p:nvPr/>
            </p:nvCxnSpPr>
            <p:spPr>
              <a:xfrm flipH="1">
                <a:off x="1977957" y="3825875"/>
                <a:ext cx="14454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8" name="肘形连接符 597">
              <a:extLst>
                <a:ext uri="{FF2B5EF4-FFF2-40B4-BE49-F238E27FC236}">
                  <a16:creationId xmlns:a16="http://schemas.microsoft.com/office/drawing/2014/main" id="{38DAB756-FA59-1146-870C-6C79ECB53EF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88653" y="974681"/>
              <a:ext cx="4" cy="4267988"/>
            </a:xfrm>
            <a:prstGeom prst="bentConnector3">
              <a:avLst>
                <a:gd name="adj1" fmla="val 5715100000"/>
              </a:avLst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9" name="组合 598">
              <a:extLst>
                <a:ext uri="{FF2B5EF4-FFF2-40B4-BE49-F238E27FC236}">
                  <a16:creationId xmlns:a16="http://schemas.microsoft.com/office/drawing/2014/main" id="{C6BC636C-FB8D-8044-BF84-E49DA5AF0E59}"/>
                </a:ext>
              </a:extLst>
            </p:cNvPr>
            <p:cNvGrpSpPr/>
            <p:nvPr/>
          </p:nvGrpSpPr>
          <p:grpSpPr>
            <a:xfrm>
              <a:off x="5215800" y="969519"/>
              <a:ext cx="1445464" cy="4267988"/>
              <a:chOff x="1977957" y="974681"/>
              <a:chExt cx="1445464" cy="4267988"/>
            </a:xfrm>
          </p:grpSpPr>
          <p:cxnSp>
            <p:nvCxnSpPr>
              <p:cNvPr id="607" name="肘形连接符 606">
                <a:extLst>
                  <a:ext uri="{FF2B5EF4-FFF2-40B4-BE49-F238E27FC236}">
                    <a16:creationId xmlns:a16="http://schemas.microsoft.com/office/drawing/2014/main" id="{ADA05BF2-43C6-3744-87D6-EC83938B585F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203370" y="974681"/>
                <a:ext cx="4" cy="4267988"/>
              </a:xfrm>
              <a:prstGeom prst="bentConnector3">
                <a:avLst>
                  <a:gd name="adj1" fmla="val 5715100000"/>
                </a:avLst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直线连接符 607">
                <a:extLst>
                  <a:ext uri="{FF2B5EF4-FFF2-40B4-BE49-F238E27FC236}">
                    <a16:creationId xmlns:a16="http://schemas.microsoft.com/office/drawing/2014/main" id="{6113EF0C-A81F-3645-BCCC-63324AC17E80}"/>
                  </a:ext>
                </a:extLst>
              </p:cNvPr>
              <p:cNvCxnSpPr/>
              <p:nvPr/>
            </p:nvCxnSpPr>
            <p:spPr>
              <a:xfrm flipH="1">
                <a:off x="1977957" y="3825875"/>
                <a:ext cx="14454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组合 599">
              <a:extLst>
                <a:ext uri="{FF2B5EF4-FFF2-40B4-BE49-F238E27FC236}">
                  <a16:creationId xmlns:a16="http://schemas.microsoft.com/office/drawing/2014/main" id="{613DAD48-7DCF-A948-9248-A0227FDA24B7}"/>
                </a:ext>
              </a:extLst>
            </p:cNvPr>
            <p:cNvGrpSpPr/>
            <p:nvPr/>
          </p:nvGrpSpPr>
          <p:grpSpPr>
            <a:xfrm>
              <a:off x="8453643" y="964357"/>
              <a:ext cx="1445464" cy="4267988"/>
              <a:chOff x="1977957" y="974681"/>
              <a:chExt cx="1445464" cy="4267988"/>
            </a:xfrm>
          </p:grpSpPr>
          <p:cxnSp>
            <p:nvCxnSpPr>
              <p:cNvPr id="605" name="肘形连接符 604">
                <a:extLst>
                  <a:ext uri="{FF2B5EF4-FFF2-40B4-BE49-F238E27FC236}">
                    <a16:creationId xmlns:a16="http://schemas.microsoft.com/office/drawing/2014/main" id="{AD626996-20D7-A94C-A4A1-1DC88FB63C4A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203370" y="974681"/>
                <a:ext cx="4" cy="4267988"/>
              </a:xfrm>
              <a:prstGeom prst="bentConnector3">
                <a:avLst>
                  <a:gd name="adj1" fmla="val 5715100000"/>
                </a:avLst>
              </a:prstGeom>
              <a:ln w="254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直线连接符 605">
                <a:extLst>
                  <a:ext uri="{FF2B5EF4-FFF2-40B4-BE49-F238E27FC236}">
                    <a16:creationId xmlns:a16="http://schemas.microsoft.com/office/drawing/2014/main" id="{00242F9B-8D2E-2E4E-B650-9E9B4B1A5050}"/>
                  </a:ext>
                </a:extLst>
              </p:cNvPr>
              <p:cNvCxnSpPr/>
              <p:nvPr/>
            </p:nvCxnSpPr>
            <p:spPr>
              <a:xfrm flipH="1">
                <a:off x="1977957" y="3825875"/>
                <a:ext cx="1445464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1" name="肘形连接符 600">
              <a:extLst>
                <a:ext uri="{FF2B5EF4-FFF2-40B4-BE49-F238E27FC236}">
                  <a16:creationId xmlns:a16="http://schemas.microsoft.com/office/drawing/2014/main" id="{5A86967F-BEE6-7B4B-8168-46C538D4A53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540319" y="974681"/>
              <a:ext cx="4" cy="4267988"/>
            </a:xfrm>
            <a:prstGeom prst="bentConnector3">
              <a:avLst>
                <a:gd name="adj1" fmla="val 5715100000"/>
              </a:avLst>
            </a:prstGeom>
            <a:ln w="254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2" name="文本框 601">
              <a:extLst>
                <a:ext uri="{FF2B5EF4-FFF2-40B4-BE49-F238E27FC236}">
                  <a16:creationId xmlns:a16="http://schemas.microsoft.com/office/drawing/2014/main" id="{4FAFD8D8-C2E4-D04E-B6B0-E50A93DB922E}"/>
                </a:ext>
              </a:extLst>
            </p:cNvPr>
            <p:cNvSpPr txBox="1"/>
            <p:nvPr/>
          </p:nvSpPr>
          <p:spPr>
            <a:xfrm>
              <a:off x="11701556" y="615576"/>
              <a:ext cx="178046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000" dirty="0"/>
                <a:t>output</a:t>
              </a:r>
            </a:p>
            <a:p>
              <a:r>
                <a:rPr lang="en-US" altLang="zh-CN" sz="2000" dirty="0"/>
                <a:t>features</a:t>
              </a:r>
              <a:endParaRPr lang="zh-CN" altLang="en-US" sz="2000" dirty="0"/>
            </a:p>
          </p:txBody>
        </p:sp>
        <p:sp>
          <p:nvSpPr>
            <p:cNvPr id="603" name="文本框 602">
              <a:extLst>
                <a:ext uri="{FF2B5EF4-FFF2-40B4-BE49-F238E27FC236}">
                  <a16:creationId xmlns:a16="http://schemas.microsoft.com/office/drawing/2014/main" id="{2287C2D9-39B1-6142-85D1-1480F27363D2}"/>
                </a:ext>
              </a:extLst>
            </p:cNvPr>
            <p:cNvSpPr txBox="1"/>
            <p:nvPr/>
          </p:nvSpPr>
          <p:spPr>
            <a:xfrm>
              <a:off x="11723935" y="4888723"/>
              <a:ext cx="178046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000" dirty="0"/>
                <a:t>input</a:t>
              </a:r>
            </a:p>
            <a:p>
              <a:r>
                <a:rPr lang="en-US" altLang="zh-CN" sz="2000" dirty="0"/>
                <a:t>features</a:t>
              </a:r>
              <a:endParaRPr lang="zh-CN" altLang="en-US" sz="2000" dirty="0"/>
            </a:p>
          </p:txBody>
        </p:sp>
        <p:sp>
          <p:nvSpPr>
            <p:cNvPr id="604" name="文本框 603">
              <a:extLst>
                <a:ext uri="{FF2B5EF4-FFF2-40B4-BE49-F238E27FC236}">
                  <a16:creationId xmlns:a16="http://schemas.microsoft.com/office/drawing/2014/main" id="{4844B77C-89F6-214E-8CFE-E3ADF151234F}"/>
                </a:ext>
              </a:extLst>
            </p:cNvPr>
            <p:cNvSpPr txBox="1"/>
            <p:nvPr/>
          </p:nvSpPr>
          <p:spPr>
            <a:xfrm>
              <a:off x="-514468" y="2754732"/>
              <a:ext cx="1780460" cy="70788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kumimoji="1"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sz="2000" dirty="0"/>
                <a:t>skip</a:t>
              </a:r>
            </a:p>
            <a:p>
              <a:r>
                <a:rPr lang="en-US" altLang="zh-CN" sz="2000" dirty="0"/>
                <a:t>connection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82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E7E19A62-EDB7-2148-91BB-51597F7EB0BD}"/>
              </a:ext>
            </a:extLst>
          </p:cNvPr>
          <p:cNvGrpSpPr/>
          <p:nvPr/>
        </p:nvGrpSpPr>
        <p:grpSpPr>
          <a:xfrm>
            <a:off x="2424583" y="313595"/>
            <a:ext cx="9183998" cy="6124074"/>
            <a:chOff x="2115853" y="742807"/>
            <a:chExt cx="6865680" cy="4980998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F5A81F8C-38FE-D14D-8BEE-4CC5D58364DB}"/>
                </a:ext>
              </a:extLst>
            </p:cNvPr>
            <p:cNvGrpSpPr/>
            <p:nvPr/>
          </p:nvGrpSpPr>
          <p:grpSpPr>
            <a:xfrm>
              <a:off x="2115853" y="3517820"/>
              <a:ext cx="5760000" cy="2205985"/>
              <a:chOff x="1128418" y="3245467"/>
              <a:chExt cx="5760000" cy="220598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6E03AAF8-8379-984B-A9C4-1364A764C57F}"/>
                  </a:ext>
                </a:extLst>
              </p:cNvPr>
              <p:cNvGrpSpPr/>
              <p:nvPr/>
            </p:nvGrpSpPr>
            <p:grpSpPr>
              <a:xfrm>
                <a:off x="1128418" y="3249613"/>
                <a:ext cx="1440000" cy="2201839"/>
                <a:chOff x="1128418" y="3249613"/>
                <a:chExt cx="1440000" cy="2201839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402903E4-9F98-7747-909D-BA9A93A4B2F8}"/>
                    </a:ext>
                  </a:extLst>
                </p:cNvPr>
                <p:cNvSpPr/>
                <p:nvPr/>
              </p:nvSpPr>
              <p:spPr>
                <a:xfrm>
                  <a:off x="1848418" y="4011452"/>
                  <a:ext cx="720000" cy="720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RNN</a:t>
                  </a:r>
                </a:p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</a:t>
                  </a:r>
                  <a:endPara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4FF4250-CEF9-4B4F-B188-0993F7B4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8418" y="4366148"/>
                  <a:ext cx="72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1E2365D9-8169-AB4C-931D-E5D28B11A9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6986" y="4000845"/>
                      <a:ext cx="391670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1E2365D9-8169-AB4C-931D-E5D28B11A9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6986" y="4000845"/>
                      <a:ext cx="391670" cy="3254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线箭头连接符 18">
                  <a:extLst>
                    <a:ext uri="{FF2B5EF4-FFF2-40B4-BE49-F238E27FC236}">
                      <a16:creationId xmlns:a16="http://schemas.microsoft.com/office/drawing/2014/main" id="{5BCAA3CE-A808-ED48-B8AF-D2F9CD8D36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473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164E9F91-917C-1D40-A907-D713BD5905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4898340"/>
                      <a:ext cx="376428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164E9F91-917C-1D40-A907-D713BD5905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4898340"/>
                      <a:ext cx="376428" cy="3254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74C46C0-B779-134B-B58F-4974F57083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329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8DE05BC7-F814-984A-A26C-802478F8E5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3249613"/>
                      <a:ext cx="381221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26" name="文本框 25">
                      <a:extLst>
                        <a:ext uri="{FF2B5EF4-FFF2-40B4-BE49-F238E27FC236}">
                          <a16:creationId xmlns:a16="http://schemas.microsoft.com/office/drawing/2014/main" id="{8DE05BC7-F814-984A-A26C-802478F8E5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3249613"/>
                      <a:ext cx="381221" cy="3254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75CA20F5-1B57-8A4B-96DB-6BC01C954864}"/>
                  </a:ext>
                </a:extLst>
              </p:cNvPr>
              <p:cNvGrpSpPr/>
              <p:nvPr/>
            </p:nvGrpSpPr>
            <p:grpSpPr>
              <a:xfrm>
                <a:off x="2568418" y="3248231"/>
                <a:ext cx="1440000" cy="2201839"/>
                <a:chOff x="1128418" y="3249613"/>
                <a:chExt cx="1440000" cy="2201839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A0018547-732B-C244-A7C6-C4987F364AB2}"/>
                    </a:ext>
                  </a:extLst>
                </p:cNvPr>
                <p:cNvSpPr/>
                <p:nvPr/>
              </p:nvSpPr>
              <p:spPr>
                <a:xfrm>
                  <a:off x="1848418" y="4011452"/>
                  <a:ext cx="720000" cy="720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RNN</a:t>
                  </a:r>
                </a:p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</a:t>
                  </a:r>
                  <a:endPara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8" name="直线箭头连接符 37">
                  <a:extLst>
                    <a:ext uri="{FF2B5EF4-FFF2-40B4-BE49-F238E27FC236}">
                      <a16:creationId xmlns:a16="http://schemas.microsoft.com/office/drawing/2014/main" id="{1307CB81-864B-6D4C-8222-0E100807A5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8418" y="4366148"/>
                  <a:ext cx="72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BCE02BD8-469C-B14E-AAFE-9562D5A2E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6986" y="4000845"/>
                      <a:ext cx="387213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BCE02BD8-469C-B14E-AAFE-9562D5A2E8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6986" y="4000845"/>
                      <a:ext cx="387213" cy="3254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直线箭头连接符 39">
                  <a:extLst>
                    <a:ext uri="{FF2B5EF4-FFF2-40B4-BE49-F238E27FC236}">
                      <a16:creationId xmlns:a16="http://schemas.microsoft.com/office/drawing/2014/main" id="{181D08A9-74F0-254A-9524-F44FE5739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473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6B5ADFD4-1406-0A49-8520-CD45E05B63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4898340"/>
                      <a:ext cx="380885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6B5ADFD4-1406-0A49-8520-CD45E05B63B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4898340"/>
                      <a:ext cx="380885" cy="3254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直线箭头连接符 41">
                  <a:extLst>
                    <a:ext uri="{FF2B5EF4-FFF2-40B4-BE49-F238E27FC236}">
                      <a16:creationId xmlns:a16="http://schemas.microsoft.com/office/drawing/2014/main" id="{8E97BE82-13F3-0940-B91D-0C4E0B696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329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A80A90F3-73D9-BB4C-B53B-DD50239B73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3249613"/>
                      <a:ext cx="385679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A80A90F3-73D9-BB4C-B53B-DD50239B73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3249613"/>
                      <a:ext cx="385679" cy="325428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E6ACF594-6BFD-D642-8785-A4E864787C0A}"/>
                  </a:ext>
                </a:extLst>
              </p:cNvPr>
              <p:cNvGrpSpPr/>
              <p:nvPr/>
            </p:nvGrpSpPr>
            <p:grpSpPr>
              <a:xfrm>
                <a:off x="4008418" y="3246849"/>
                <a:ext cx="1440000" cy="2201839"/>
                <a:chOff x="1128418" y="3249613"/>
                <a:chExt cx="1440000" cy="2201839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371DDC10-AC80-C741-B9D5-49E3E19CB8D8}"/>
                    </a:ext>
                  </a:extLst>
                </p:cNvPr>
                <p:cNvSpPr/>
                <p:nvPr/>
              </p:nvSpPr>
              <p:spPr>
                <a:xfrm>
                  <a:off x="1848418" y="4011452"/>
                  <a:ext cx="720000" cy="720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RNN</a:t>
                  </a:r>
                </a:p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</a:t>
                  </a:r>
                  <a:endPara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6" name="直线箭头连接符 45">
                  <a:extLst>
                    <a:ext uri="{FF2B5EF4-FFF2-40B4-BE49-F238E27FC236}">
                      <a16:creationId xmlns:a16="http://schemas.microsoft.com/office/drawing/2014/main" id="{A85FC1BB-F1F8-1D4F-B9A4-D6782DBECF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8418" y="4366148"/>
                  <a:ext cx="72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1E40DB3E-0735-094F-AF68-4AB3D8B68C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6986" y="4000845"/>
                      <a:ext cx="391670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47" name="文本框 46">
                      <a:extLst>
                        <a:ext uri="{FF2B5EF4-FFF2-40B4-BE49-F238E27FC236}">
                          <a16:creationId xmlns:a16="http://schemas.microsoft.com/office/drawing/2014/main" id="{1E40DB3E-0735-094F-AF68-4AB3D8B68C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6986" y="4000845"/>
                      <a:ext cx="391670" cy="3254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8" name="直线箭头连接符 47">
                  <a:extLst>
                    <a:ext uri="{FF2B5EF4-FFF2-40B4-BE49-F238E27FC236}">
                      <a16:creationId xmlns:a16="http://schemas.microsoft.com/office/drawing/2014/main" id="{8F50125F-34B1-2C44-A93B-49A7DC1C8C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473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3A9B723B-370D-614A-8BF6-532C72234E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4898340"/>
                      <a:ext cx="380885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49" name="文本框 48">
                      <a:extLst>
                        <a:ext uri="{FF2B5EF4-FFF2-40B4-BE49-F238E27FC236}">
                          <a16:creationId xmlns:a16="http://schemas.microsoft.com/office/drawing/2014/main" id="{3A9B723B-370D-614A-8BF6-532C72234E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4898340"/>
                      <a:ext cx="380885" cy="3254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0" name="直线箭头连接符 49">
                  <a:extLst>
                    <a:ext uri="{FF2B5EF4-FFF2-40B4-BE49-F238E27FC236}">
                      <a16:creationId xmlns:a16="http://schemas.microsoft.com/office/drawing/2014/main" id="{9FA86F73-25DF-5047-9423-711D7943A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329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B98BF774-DCD6-CB41-91E2-25D1848585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3249613"/>
                      <a:ext cx="385679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B98BF774-DCD6-CB41-91E2-25D1848585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3249613"/>
                      <a:ext cx="385679" cy="32542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E37EEAEF-0533-8840-A6EA-CCBFC6A69A3F}"/>
                  </a:ext>
                </a:extLst>
              </p:cNvPr>
              <p:cNvGrpSpPr/>
              <p:nvPr/>
            </p:nvGrpSpPr>
            <p:grpSpPr>
              <a:xfrm>
                <a:off x="5448418" y="3245467"/>
                <a:ext cx="1440000" cy="2201839"/>
                <a:chOff x="1128418" y="3249613"/>
                <a:chExt cx="1440000" cy="2201839"/>
              </a:xfrm>
            </p:grpSpPr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8F5D614-9443-0745-8756-E357BEC12424}"/>
                    </a:ext>
                  </a:extLst>
                </p:cNvPr>
                <p:cNvSpPr/>
                <p:nvPr/>
              </p:nvSpPr>
              <p:spPr>
                <a:xfrm>
                  <a:off x="1848418" y="4011452"/>
                  <a:ext cx="720000" cy="7200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RNN</a:t>
                  </a:r>
                </a:p>
                <a:p>
                  <a:pPr algn="ctr"/>
                  <a:r>
                    <a:rPr kumimoji="1" lang="en-US" altLang="zh-CN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Cell</a:t>
                  </a:r>
                  <a:endPara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4" name="直线箭头连接符 53">
                  <a:extLst>
                    <a:ext uri="{FF2B5EF4-FFF2-40B4-BE49-F238E27FC236}">
                      <a16:creationId xmlns:a16="http://schemas.microsoft.com/office/drawing/2014/main" id="{CFE5454B-61CB-8A4B-9B27-628E193F93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28418" y="4366148"/>
                  <a:ext cx="7200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5" name="文本框 54">
                      <a:extLst>
                        <a:ext uri="{FF2B5EF4-FFF2-40B4-BE49-F238E27FC236}">
                          <a16:creationId xmlns:a16="http://schemas.microsoft.com/office/drawing/2014/main" id="{87F6EC81-C359-4E42-B8EE-08C39D044EF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46986" y="4000845"/>
                      <a:ext cx="391670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55" name="文本框 54">
                      <a:extLst>
                        <a:ext uri="{FF2B5EF4-FFF2-40B4-BE49-F238E27FC236}">
                          <a16:creationId xmlns:a16="http://schemas.microsoft.com/office/drawing/2014/main" id="{87F6EC81-C359-4E42-B8EE-08C39D044EF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6986" y="4000845"/>
                      <a:ext cx="391670" cy="3254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6" name="直线箭头连接符 55">
                  <a:extLst>
                    <a:ext uri="{FF2B5EF4-FFF2-40B4-BE49-F238E27FC236}">
                      <a16:creationId xmlns:a16="http://schemas.microsoft.com/office/drawing/2014/main" id="{9FF32078-2FD6-3E48-8A61-DE4E39576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473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C88FD4D5-598E-6E4D-B6AC-7DD8635CA9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4898340"/>
                      <a:ext cx="380885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b="1" dirty="0"/>
                    </a:p>
                  </p:txBody>
                </p:sp>
              </mc:Choice>
              <mc:Fallback>
                <p:sp>
                  <p:nvSpPr>
                    <p:cNvPr id="57" name="文本框 56">
                      <a:extLst>
                        <a:ext uri="{FF2B5EF4-FFF2-40B4-BE49-F238E27FC236}">
                          <a16:creationId xmlns:a16="http://schemas.microsoft.com/office/drawing/2014/main" id="{C88FD4D5-598E-6E4D-B6AC-7DD8635CA9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4898340"/>
                      <a:ext cx="380885" cy="3254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直线箭头连接符 57">
                  <a:extLst>
                    <a:ext uri="{FF2B5EF4-FFF2-40B4-BE49-F238E27FC236}">
                      <a16:creationId xmlns:a16="http://schemas.microsoft.com/office/drawing/2014/main" id="{68476F78-19A1-964B-90D5-348F675851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8418" y="3291452"/>
                  <a:ext cx="0" cy="72000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7D11E822-9C31-2D49-BC88-F2E158BB1D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28873" y="3249613"/>
                      <a:ext cx="385679" cy="32542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000" dirty="0"/>
                    </a:p>
                  </p:txBody>
                </p:sp>
              </mc:Choice>
              <mc:Fallback>
                <p:sp>
                  <p:nvSpPr>
                    <p:cNvPr id="59" name="文本框 58">
                      <a:extLst>
                        <a:ext uri="{FF2B5EF4-FFF2-40B4-BE49-F238E27FC236}">
                          <a16:creationId xmlns:a16="http://schemas.microsoft.com/office/drawing/2014/main" id="{7D11E822-9C31-2D49-BC88-F2E158BB1D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28873" y="3249613"/>
                      <a:ext cx="385679" cy="325428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60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C20BF56F-4D36-034B-A0D0-48FCAD776F58}"/>
                </a:ext>
              </a:extLst>
            </p:cNvPr>
            <p:cNvSpPr/>
            <p:nvPr/>
          </p:nvSpPr>
          <p:spPr>
            <a:xfrm>
              <a:off x="2835853" y="1508792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</a:p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Cell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1" name="直线箭头连接符 120">
              <a:extLst>
                <a:ext uri="{FF2B5EF4-FFF2-40B4-BE49-F238E27FC236}">
                  <a16:creationId xmlns:a16="http://schemas.microsoft.com/office/drawing/2014/main" id="{43D36E4F-8D94-1E4D-8FF9-EEB08EA5AE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15853" y="1863488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2A8170F0-AA08-8C45-BC87-DB873F2D6FA9}"/>
                    </a:ext>
                  </a:extLst>
                </p:cNvPr>
                <p:cNvSpPr txBox="1"/>
                <p:nvPr/>
              </p:nvSpPr>
              <p:spPr>
                <a:xfrm>
                  <a:off x="2234421" y="1498185"/>
                  <a:ext cx="391671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2A8170F0-AA08-8C45-BC87-DB873F2D6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21" y="1498185"/>
                  <a:ext cx="391671" cy="325428"/>
                </a:xfrm>
                <a:prstGeom prst="rect">
                  <a:avLst/>
                </a:prstGeom>
                <a:blipFill>
                  <a:blip r:embed="rId14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线箭头连接符 122">
              <a:extLst>
                <a:ext uri="{FF2B5EF4-FFF2-40B4-BE49-F238E27FC236}">
                  <a16:creationId xmlns:a16="http://schemas.microsoft.com/office/drawing/2014/main" id="{576674C9-035A-E448-8191-CD771C05D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5853" y="2228792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83A9E295-0ABC-8C40-B4BF-49A2C09204F9}"/>
                    </a:ext>
                  </a:extLst>
                </p:cNvPr>
                <p:cNvSpPr txBox="1"/>
                <p:nvPr/>
              </p:nvSpPr>
              <p:spPr>
                <a:xfrm>
                  <a:off x="2716308" y="2395680"/>
                  <a:ext cx="381221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b="1" dirty="0"/>
                </a:p>
              </p:txBody>
            </p:sp>
          </mc:Choice>
          <mc:Fallback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83A9E295-0ABC-8C40-B4BF-49A2C0920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308" y="2395680"/>
                  <a:ext cx="381221" cy="325428"/>
                </a:xfrm>
                <a:prstGeom prst="rect">
                  <a:avLst/>
                </a:prstGeom>
                <a:blipFill>
                  <a:blip r:embed="rId15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85293CDE-724D-EA44-9E4C-2ACE41E7EC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5853" y="788792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4A43F645-ADDA-064A-B196-23B8DA8327AB}"/>
                    </a:ext>
                  </a:extLst>
                </p:cNvPr>
                <p:cNvSpPr txBox="1"/>
                <p:nvPr/>
              </p:nvSpPr>
              <p:spPr>
                <a:xfrm>
                  <a:off x="2716308" y="746953"/>
                  <a:ext cx="380885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4A43F645-ADDA-064A-B196-23B8DA8327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6308" y="746953"/>
                  <a:ext cx="380885" cy="32542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DB16DD2F-3BF9-3145-BD3D-8F3E91F401D7}"/>
                </a:ext>
              </a:extLst>
            </p:cNvPr>
            <p:cNvSpPr/>
            <p:nvPr/>
          </p:nvSpPr>
          <p:spPr>
            <a:xfrm>
              <a:off x="4275853" y="1507410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</a:p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Cell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06930511-5988-E64D-8E57-4FDC11F0E4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55853" y="1862106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7E61A33-BFE8-364A-8DA6-59158A7D35A7}"/>
                    </a:ext>
                  </a:extLst>
                </p:cNvPr>
                <p:cNvSpPr txBox="1"/>
                <p:nvPr/>
              </p:nvSpPr>
              <p:spPr>
                <a:xfrm>
                  <a:off x="3674421" y="1496803"/>
                  <a:ext cx="387213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C7E61A33-BFE8-364A-8DA6-59158A7D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4421" y="1496803"/>
                  <a:ext cx="387213" cy="325428"/>
                </a:xfrm>
                <a:prstGeom prst="rect">
                  <a:avLst/>
                </a:prstGeom>
                <a:blipFill>
                  <a:blip r:embed="rId1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AE36D157-FF5C-294A-BA91-EDE7E72E8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853" y="2227410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E09895B1-52CE-EC47-A5A2-6EF135711BD9}"/>
                    </a:ext>
                  </a:extLst>
                </p:cNvPr>
                <p:cNvSpPr txBox="1"/>
                <p:nvPr/>
              </p:nvSpPr>
              <p:spPr>
                <a:xfrm>
                  <a:off x="4156308" y="2394298"/>
                  <a:ext cx="385679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b="1" dirty="0"/>
                </a:p>
              </p:txBody>
            </p:sp>
          </mc:Choice>
          <mc:Fallback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E09895B1-52CE-EC47-A5A2-6EF135711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308" y="2394298"/>
                  <a:ext cx="385679" cy="325428"/>
                </a:xfrm>
                <a:prstGeom prst="rect">
                  <a:avLst/>
                </a:prstGeom>
                <a:blipFill>
                  <a:blip r:embed="rId18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线箭头连接符 117">
              <a:extLst>
                <a:ext uri="{FF2B5EF4-FFF2-40B4-BE49-F238E27FC236}">
                  <a16:creationId xmlns:a16="http://schemas.microsoft.com/office/drawing/2014/main" id="{09A9DCB8-48E0-B540-9F5E-F8DAEA5614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5853" y="787410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9BE93260-5E6F-1548-8272-947C16165F0F}"/>
                    </a:ext>
                  </a:extLst>
                </p:cNvPr>
                <p:cNvSpPr txBox="1"/>
                <p:nvPr/>
              </p:nvSpPr>
              <p:spPr>
                <a:xfrm>
                  <a:off x="4156308" y="745571"/>
                  <a:ext cx="380885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9BE93260-5E6F-1548-8272-947C16165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6308" y="745571"/>
                  <a:ext cx="380885" cy="3254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23CC0D0-A603-FF49-B610-FF4103C37A98}"/>
                </a:ext>
              </a:extLst>
            </p:cNvPr>
            <p:cNvSpPr/>
            <p:nvPr/>
          </p:nvSpPr>
          <p:spPr>
            <a:xfrm>
              <a:off x="5715853" y="1506028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</a:p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Cell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1414F3CB-4BAC-3D49-9EDA-B846753D86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5853" y="1860724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38BF366-780F-754F-9EC3-F22E22DE6660}"/>
                    </a:ext>
                  </a:extLst>
                </p:cNvPr>
                <p:cNvSpPr txBox="1"/>
                <p:nvPr/>
              </p:nvSpPr>
              <p:spPr>
                <a:xfrm>
                  <a:off x="5114421" y="1495421"/>
                  <a:ext cx="391671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E38BF366-780F-754F-9EC3-F22E22DE6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421" y="1495421"/>
                  <a:ext cx="391671" cy="325428"/>
                </a:xfrm>
                <a:prstGeom prst="rect">
                  <a:avLst/>
                </a:prstGeom>
                <a:blipFill>
                  <a:blip r:embed="rId20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8124B1F3-ADE7-1247-86E2-6A2299371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853" y="2226028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9E0F675-8C50-834E-96CD-4114228EBAF1}"/>
                    </a:ext>
                  </a:extLst>
                </p:cNvPr>
                <p:cNvSpPr txBox="1"/>
                <p:nvPr/>
              </p:nvSpPr>
              <p:spPr>
                <a:xfrm>
                  <a:off x="5596308" y="2392916"/>
                  <a:ext cx="385679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b="1" dirty="0"/>
                </a:p>
              </p:txBody>
            </p:sp>
          </mc:Choice>
          <mc:Fallback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59E0F675-8C50-834E-96CD-4114228EB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308" y="2392916"/>
                  <a:ext cx="385679" cy="325428"/>
                </a:xfrm>
                <a:prstGeom prst="rect">
                  <a:avLst/>
                </a:prstGeom>
                <a:blipFill>
                  <a:blip r:embed="rId21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DC891273-A9CD-014D-A383-D178BC4545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853" y="786028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9E1967B-7CAD-9241-86F9-2FAE5F101051}"/>
                    </a:ext>
                  </a:extLst>
                </p:cNvPr>
                <p:cNvSpPr txBox="1"/>
                <p:nvPr/>
              </p:nvSpPr>
              <p:spPr>
                <a:xfrm>
                  <a:off x="5596308" y="744189"/>
                  <a:ext cx="380885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29E1967B-7CAD-9241-86F9-2FAE5F101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308" y="744189"/>
                  <a:ext cx="380885" cy="3254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9A042614-061F-5749-8A5B-5F11FF80AE6C}"/>
                </a:ext>
              </a:extLst>
            </p:cNvPr>
            <p:cNvSpPr/>
            <p:nvPr/>
          </p:nvSpPr>
          <p:spPr>
            <a:xfrm>
              <a:off x="7155853" y="1504646"/>
              <a:ext cx="720000" cy="72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RNN</a:t>
              </a:r>
            </a:p>
            <a:p>
              <a:pPr algn="ctr"/>
              <a:r>
                <a: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Cell</a:t>
              </a:r>
              <a:endPara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0" name="直线箭头连接符 99">
              <a:extLst>
                <a:ext uri="{FF2B5EF4-FFF2-40B4-BE49-F238E27FC236}">
                  <a16:creationId xmlns:a16="http://schemas.microsoft.com/office/drawing/2014/main" id="{44B266AE-EC04-5C46-8B9C-1DC2ACA6E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5853" y="1859342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AC9826B0-F85C-B649-B3F9-159C995DC05D}"/>
                    </a:ext>
                  </a:extLst>
                </p:cNvPr>
                <p:cNvSpPr txBox="1"/>
                <p:nvPr/>
              </p:nvSpPr>
              <p:spPr>
                <a:xfrm>
                  <a:off x="6554421" y="1494039"/>
                  <a:ext cx="391671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a14:m>
                  <a:r>
                    <a:rPr kumimoji="1" lang="zh-CN" altLang="en-US" sz="2000" dirty="0"/>
                    <a:t> </a:t>
                  </a:r>
                </a:p>
              </p:txBody>
            </p:sp>
          </mc:Choice>
          <mc:Fallback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AC9826B0-F85C-B649-B3F9-159C995DC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421" y="1494039"/>
                  <a:ext cx="391671" cy="32542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线箭头连接符 101">
              <a:extLst>
                <a:ext uri="{FF2B5EF4-FFF2-40B4-BE49-F238E27FC236}">
                  <a16:creationId xmlns:a16="http://schemas.microsoft.com/office/drawing/2014/main" id="{17E6902B-CB5E-3441-BF9F-02918ACCFE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853" y="2224646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8B13455D-9E7B-0A43-8EDF-7E4253CEF2E6}"/>
                    </a:ext>
                  </a:extLst>
                </p:cNvPr>
                <p:cNvSpPr txBox="1"/>
                <p:nvPr/>
              </p:nvSpPr>
              <p:spPr>
                <a:xfrm>
                  <a:off x="7036308" y="2391534"/>
                  <a:ext cx="385679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kumimoji="1" lang="zh-CN" altLang="en-US" sz="2000" b="1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8B13455D-9E7B-0A43-8EDF-7E4253CEF2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308" y="2391534"/>
                  <a:ext cx="385679" cy="325428"/>
                </a:xfrm>
                <a:prstGeom prst="rect">
                  <a:avLst/>
                </a:prstGeom>
                <a:blipFill>
                  <a:blip r:embed="rId2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C7327240-30CC-8C49-869C-348831282D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5853" y="784646"/>
              <a:ext cx="0" cy="72000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AA1CE40F-B4EF-C543-BC25-411B6EEB5E8B}"/>
                    </a:ext>
                  </a:extLst>
                </p:cNvPr>
                <p:cNvSpPr txBox="1"/>
                <p:nvPr/>
              </p:nvSpPr>
              <p:spPr>
                <a:xfrm>
                  <a:off x="7036308" y="742807"/>
                  <a:ext cx="376428" cy="3254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000" dirty="0"/>
                </a:p>
              </p:txBody>
            </p:sp>
          </mc:Choice>
          <mc:Fallback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AA1CE40F-B4EF-C543-BC25-411B6EEB5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308" y="742807"/>
                  <a:ext cx="376428" cy="32542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3C0DC267-E458-034A-B083-7CF504C4B4EB}"/>
                </a:ext>
              </a:extLst>
            </p:cNvPr>
            <p:cNvSpPr/>
            <p:nvPr/>
          </p:nvSpPr>
          <p:spPr>
            <a:xfrm>
              <a:off x="2835853" y="2938184"/>
              <a:ext cx="5040000" cy="6228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dirty="0">
                  <a:solidFill>
                    <a:schemeClr val="dk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mean</a:t>
              </a:r>
              <a:endParaRPr kumimoji="1" lang="zh-CN" altLang="en-US" sz="20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97971C4C-61F2-9E4F-81D4-792B87DC77BA}"/>
                </a:ext>
              </a:extLst>
            </p:cNvPr>
            <p:cNvCxnSpPr>
              <a:cxnSpLocks/>
              <a:endCxn id="127" idx="3"/>
            </p:cNvCxnSpPr>
            <p:nvPr/>
          </p:nvCxnSpPr>
          <p:spPr>
            <a:xfrm flipH="1">
              <a:off x="7875853" y="3249613"/>
              <a:ext cx="7218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F774F21E-3B6F-D541-AF1D-DBF34766E1C1}"/>
                    </a:ext>
                  </a:extLst>
                </p:cNvPr>
                <p:cNvSpPr/>
                <p:nvPr/>
              </p:nvSpPr>
              <p:spPr>
                <a:xfrm>
                  <a:off x="8595854" y="2708900"/>
                  <a:ext cx="385679" cy="107641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1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F774F21E-3B6F-D541-AF1D-DBF34766E1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5854" y="2708900"/>
                  <a:ext cx="385679" cy="1076415"/>
                </a:xfrm>
                <a:prstGeom prst="rect">
                  <a:avLst/>
                </a:prstGeom>
                <a:blipFill>
                  <a:blip r:embed="rId26"/>
                  <a:stretch>
                    <a:fillRect b="-9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888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C0A5D39-6E27-BD4F-99B3-4853C45B655B}"/>
              </a:ext>
            </a:extLst>
          </p:cNvPr>
          <p:cNvSpPr/>
          <p:nvPr/>
        </p:nvSpPr>
        <p:spPr>
          <a:xfrm>
            <a:off x="2028265" y="1057835"/>
            <a:ext cx="9610163" cy="46795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10EA21-5CFC-5E49-B5F4-DAFB2DC61C4C}"/>
              </a:ext>
            </a:extLst>
          </p:cNvPr>
          <p:cNvSpPr txBox="1"/>
          <p:nvPr/>
        </p:nvSpPr>
        <p:spPr>
          <a:xfrm>
            <a:off x="2153772" y="1183341"/>
            <a:ext cx="2500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RNN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9415CF-F777-3F4A-882A-DC4CB0913208}"/>
                  </a:ext>
                </a:extLst>
              </p:cNvPr>
              <p:cNvSpPr txBox="1"/>
              <p:nvPr/>
            </p:nvSpPr>
            <p:spPr>
              <a:xfrm>
                <a:off x="1145449" y="1978052"/>
                <a:ext cx="839782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C9415CF-F777-3F4A-882A-DC4CB0913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49" y="1978052"/>
                <a:ext cx="839782" cy="491417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6D4FC5B-8C64-BE47-91B6-95B06C8AB78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809066" y="4029634"/>
            <a:ext cx="339899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5710BD-0C65-9046-AB17-203AA664D083}"/>
                  </a:ext>
                </a:extLst>
              </p:cNvPr>
              <p:cNvSpPr txBox="1"/>
              <p:nvPr/>
            </p:nvSpPr>
            <p:spPr>
              <a:xfrm>
                <a:off x="1145449" y="4029634"/>
                <a:ext cx="546432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65710BD-0C65-9046-AB17-203AA664D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449" y="4029634"/>
                <a:ext cx="546432" cy="491417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D1FBD18-DECF-6142-A635-5619816FBEB4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5320580" y="2469469"/>
            <a:ext cx="7537048" cy="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84BE37D9-463B-7B48-AC41-E89B6D23717E}"/>
              </a:ext>
            </a:extLst>
          </p:cNvPr>
          <p:cNvSpPr/>
          <p:nvPr/>
        </p:nvSpPr>
        <p:spPr>
          <a:xfrm>
            <a:off x="4208060" y="1956542"/>
            <a:ext cx="1112520" cy="102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</a:p>
          <a:p>
            <a:pPr algn="ctr"/>
            <a:r>
              <a:rPr kumimoji="1" lang="en-US" altLang="zh-CN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E067955-6FFC-7849-AA84-CBE220768664}"/>
              </a:ext>
            </a:extLst>
          </p:cNvPr>
          <p:cNvSpPr/>
          <p:nvPr/>
        </p:nvSpPr>
        <p:spPr>
          <a:xfrm>
            <a:off x="4208060" y="3516707"/>
            <a:ext cx="1112520" cy="102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</a:p>
          <a:p>
            <a:pPr algn="ctr"/>
            <a:r>
              <a:rPr kumimoji="1" lang="en-US" altLang="zh-CN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FF2C70A-1245-FD49-9D76-2921C7808B70}"/>
                  </a:ext>
                </a:extLst>
              </p:cNvPr>
              <p:cNvSpPr txBox="1"/>
              <p:nvPr/>
            </p:nvSpPr>
            <p:spPr>
              <a:xfrm>
                <a:off x="12095171" y="1978052"/>
                <a:ext cx="546432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FF2C70A-1245-FD49-9D76-2921C780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5171" y="1978052"/>
                <a:ext cx="546432" cy="491417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C347E707-152B-C94F-B842-C3CC17941B18}"/>
              </a:ext>
            </a:extLst>
          </p:cNvPr>
          <p:cNvCxnSpPr>
            <a:cxnSpLocks/>
          </p:cNvCxnSpPr>
          <p:nvPr/>
        </p:nvCxnSpPr>
        <p:spPr>
          <a:xfrm flipH="1">
            <a:off x="809066" y="2467429"/>
            <a:ext cx="339899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D5BCFDED-CEE3-224A-8AC9-738BC85B0612}"/>
              </a:ext>
            </a:extLst>
          </p:cNvPr>
          <p:cNvSpPr/>
          <p:nvPr/>
        </p:nvSpPr>
        <p:spPr>
          <a:xfrm>
            <a:off x="8322860" y="3516706"/>
            <a:ext cx="1112520" cy="10258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  <a:p>
            <a:pPr algn="ctr"/>
            <a:r>
              <a:rPr kumimoji="1" lang="en-US" altLang="zh-CN" sz="2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</a:t>
            </a:r>
          </a:p>
          <a:p>
            <a:pPr algn="ctr"/>
            <a:r>
              <a:rPr kumimoji="1" lang="en-US" altLang="zh-CN" sz="20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kumimoji="1" lang="zh-CN" altLang="en-US" sz="20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F64450E4-D49A-274B-B41D-7C0D27EB2070}"/>
              </a:ext>
            </a:extLst>
          </p:cNvPr>
          <p:cNvCxnSpPr/>
          <p:nvPr/>
        </p:nvCxnSpPr>
        <p:spPr>
          <a:xfrm flipV="1">
            <a:off x="5320580" y="2467429"/>
            <a:ext cx="1991156" cy="156220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611F2F9E-3A0D-3646-BF7C-4DB0EFF9B7A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>
            <a:off x="7500376" y="2467429"/>
            <a:ext cx="822485" cy="1562204"/>
          </a:xfrm>
          <a:prstGeom prst="bentConnector2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1039F858-0396-6B4B-BBEC-FB017A85519E}"/>
              </a:ext>
            </a:extLst>
          </p:cNvPr>
          <p:cNvCxnSpPr>
            <a:cxnSpLocks/>
          </p:cNvCxnSpPr>
          <p:nvPr/>
        </p:nvCxnSpPr>
        <p:spPr>
          <a:xfrm flipH="1">
            <a:off x="9435380" y="4029634"/>
            <a:ext cx="3398994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C0B3D92-C3ED-D047-B793-4B0481805C9A}"/>
                  </a:ext>
                </a:extLst>
              </p:cNvPr>
              <p:cNvSpPr txBox="1"/>
              <p:nvPr/>
            </p:nvSpPr>
            <p:spPr>
              <a:xfrm>
                <a:off x="12087358" y="4029634"/>
                <a:ext cx="564193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C0B3D92-C3ED-D047-B793-4B0481805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7358" y="4029634"/>
                <a:ext cx="564193" cy="49141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3E34EDF6-E7EC-A546-AAEC-7A8DA4B78D05}"/>
              </a:ext>
            </a:extLst>
          </p:cNvPr>
          <p:cNvGrpSpPr/>
          <p:nvPr/>
        </p:nvGrpSpPr>
        <p:grpSpPr>
          <a:xfrm>
            <a:off x="90274" y="1427086"/>
            <a:ext cx="13438913" cy="3572020"/>
            <a:chOff x="90274" y="1427086"/>
            <a:chExt cx="13438913" cy="357202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700A1AD-3658-7E48-B5D9-769788FE38A0}"/>
                </a:ext>
              </a:extLst>
            </p:cNvPr>
            <p:cNvSpPr txBox="1"/>
            <p:nvPr/>
          </p:nvSpPr>
          <p:spPr>
            <a:xfrm>
              <a:off x="842743" y="1427101"/>
              <a:ext cx="553998" cy="357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0D46C97-4124-E245-88E8-B293B336FC8E}"/>
                    </a:ext>
                  </a:extLst>
                </p:cNvPr>
                <p:cNvSpPr txBox="1"/>
                <p:nvPr/>
              </p:nvSpPr>
              <p:spPr>
                <a:xfrm>
                  <a:off x="1610285" y="1427100"/>
                  <a:ext cx="553998" cy="357200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wrap="square" rtlCol="0" anchor="ctr" anchorCtr="0"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residual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×2</m:t>
                      </m:r>
                    </m:oMath>
                  </a14:m>
                  <a:endPara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0D46C97-4124-E245-88E8-B293B336F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285" y="1427100"/>
                  <a:ext cx="553998" cy="3572005"/>
                </a:xfrm>
                <a:prstGeom prst="rect">
                  <a:avLst/>
                </a:prstGeom>
                <a:blipFill>
                  <a:blip r:embed="rId2"/>
                  <a:stretch>
                    <a:fillRect l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CEE763E-301F-094C-ACE2-F23D14B05876}"/>
                </a:ext>
              </a:extLst>
            </p:cNvPr>
            <p:cNvSpPr txBox="1"/>
            <p:nvPr/>
          </p:nvSpPr>
          <p:spPr>
            <a:xfrm>
              <a:off x="2385832" y="1427092"/>
              <a:ext cx="553998" cy="3572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CC6F1D0-2538-BC44-8847-F62FA5A50CB5}"/>
                </a:ext>
              </a:extLst>
            </p:cNvPr>
            <p:cNvSpPr txBox="1"/>
            <p:nvPr/>
          </p:nvSpPr>
          <p:spPr>
            <a:xfrm>
              <a:off x="3153374" y="1427097"/>
              <a:ext cx="553998" cy="35720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HDR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module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8DCB199-9F83-FA44-9999-8D412CA4E973}"/>
                </a:ext>
              </a:extLst>
            </p:cNvPr>
            <p:cNvSpPr txBox="1"/>
            <p:nvPr/>
          </p:nvSpPr>
          <p:spPr>
            <a:xfrm>
              <a:off x="3920916" y="1427096"/>
              <a:ext cx="553998" cy="3572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temporal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5095903-85EB-FE4E-AFA4-7893585BDEA0}"/>
                    </a:ext>
                  </a:extLst>
                </p:cNvPr>
                <p:cNvSpPr txBox="1"/>
                <p:nvPr/>
              </p:nvSpPr>
              <p:spPr>
                <a:xfrm>
                  <a:off x="4688458" y="1427095"/>
                  <a:ext cx="553998" cy="357200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wrap="square" rtlCol="0" anchor="ctr" anchorCtr="0"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residual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×2</m:t>
                      </m:r>
                    </m:oMath>
                  </a14:m>
                  <a:endPara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5095903-85EB-FE4E-AFA4-7893585BD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458" y="1427095"/>
                  <a:ext cx="553998" cy="3572005"/>
                </a:xfrm>
                <a:prstGeom prst="rect">
                  <a:avLst/>
                </a:prstGeom>
                <a:blipFill>
                  <a:blip r:embed="rId3"/>
                  <a:stretch>
                    <a:fillRect l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802B50-7241-E443-9F18-5DC105DA6B10}"/>
                </a:ext>
              </a:extLst>
            </p:cNvPr>
            <p:cNvSpPr txBox="1"/>
            <p:nvPr/>
          </p:nvSpPr>
          <p:spPr>
            <a:xfrm>
              <a:off x="5447995" y="1427093"/>
              <a:ext cx="553998" cy="3572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22BD55C-2B5E-EF43-B9E1-CC24BAB2FC8C}"/>
                </a:ext>
              </a:extLst>
            </p:cNvPr>
            <p:cNvSpPr txBox="1"/>
            <p:nvPr/>
          </p:nvSpPr>
          <p:spPr>
            <a:xfrm>
              <a:off x="6215537" y="1427092"/>
              <a:ext cx="553998" cy="35720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>
              <a:defPPr>
                <a:defRPr lang="zh-CN"/>
              </a:defPPr>
              <a:lvl1pPr algn="ctr">
                <a:defRPr kumimoji="1"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HDR</a:t>
              </a:r>
              <a:r>
                <a:rPr lang="zh-CN" altLang="en-US" dirty="0"/>
                <a:t> </a:t>
              </a:r>
              <a:r>
                <a:rPr lang="en-US" altLang="zh-CN" dirty="0"/>
                <a:t>module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16C6C98-3CE0-924B-B0D1-6175012BC9FA}"/>
                    </a:ext>
                  </a:extLst>
                </p:cNvPr>
                <p:cNvSpPr txBox="1"/>
                <p:nvPr/>
              </p:nvSpPr>
              <p:spPr>
                <a:xfrm>
                  <a:off x="6991084" y="1427092"/>
                  <a:ext cx="553998" cy="357200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wrap="square" rtlCol="0" anchor="ctr" anchorCtr="0"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residual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×2</m:t>
                      </m:r>
                    </m:oMath>
                  </a14:m>
                  <a:endPara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616C6C98-3CE0-924B-B0D1-6175012BC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1084" y="1427092"/>
                  <a:ext cx="553998" cy="3572005"/>
                </a:xfrm>
                <a:prstGeom prst="rect">
                  <a:avLst/>
                </a:prstGeom>
                <a:blipFill>
                  <a:blip r:embed="rId4"/>
                  <a:stretch>
                    <a:fillRect l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671CCBA-88C0-CE4B-9621-DD378A80C236}"/>
                </a:ext>
              </a:extLst>
            </p:cNvPr>
            <p:cNvSpPr txBox="1"/>
            <p:nvPr/>
          </p:nvSpPr>
          <p:spPr>
            <a:xfrm>
              <a:off x="7750621" y="1427090"/>
              <a:ext cx="553998" cy="3572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37B14D5-DDAD-364B-9BF5-3F40806B5C2E}"/>
                </a:ext>
              </a:extLst>
            </p:cNvPr>
            <p:cNvSpPr txBox="1"/>
            <p:nvPr/>
          </p:nvSpPr>
          <p:spPr>
            <a:xfrm>
              <a:off x="8518163" y="1427089"/>
              <a:ext cx="553998" cy="35720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>
              <a:defPPr>
                <a:defRPr lang="zh-CN"/>
              </a:defPPr>
              <a:lvl1pPr algn="ctr">
                <a:defRPr kumimoji="1"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HDR</a:t>
              </a:r>
              <a:r>
                <a:rPr lang="zh-CN" altLang="en-US" dirty="0"/>
                <a:t> </a:t>
              </a:r>
              <a:r>
                <a:rPr lang="en-US" altLang="zh-CN" dirty="0"/>
                <a:t>module</a:t>
              </a:r>
              <a:endParaRPr lang="zh-CN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CFDAB56-3BDA-614E-9CC5-26CABE4B92BA}"/>
                    </a:ext>
                  </a:extLst>
                </p:cNvPr>
                <p:cNvSpPr txBox="1"/>
                <p:nvPr/>
              </p:nvSpPr>
              <p:spPr>
                <a:xfrm>
                  <a:off x="9285705" y="1427089"/>
                  <a:ext cx="553998" cy="357200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vert="eaVert" wrap="square" rtlCol="0" anchor="ctr" anchorCtr="0">
                  <a:spAutoFit/>
                </a:bodyPr>
                <a:lstStyle/>
                <a:p>
                  <a:pPr algn="ctr"/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residual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kumimoji="1" lang="en-US" altLang="zh-CN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block</a:t>
                  </a:r>
                  <a:r>
                    <a:rPr kumimoji="1"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×2</m:t>
                      </m:r>
                    </m:oMath>
                  </a14:m>
                  <a:endParaRPr kumimoji="1" lang="zh-CN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9CFDAB56-3BDA-614E-9CC5-26CABE4B9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705" y="1427089"/>
                  <a:ext cx="553998" cy="3572005"/>
                </a:xfrm>
                <a:prstGeom prst="rect">
                  <a:avLst/>
                </a:prstGeom>
                <a:blipFill>
                  <a:blip r:embed="rId3"/>
                  <a:stretch>
                    <a:fillRect l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ECF538C2-1F85-FA47-8ADB-B0D6EDC12EE0}"/>
                </a:ext>
              </a:extLst>
            </p:cNvPr>
            <p:cNvSpPr txBox="1"/>
            <p:nvPr/>
          </p:nvSpPr>
          <p:spPr>
            <a:xfrm>
              <a:off x="10045242" y="1427087"/>
              <a:ext cx="553998" cy="3572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spatial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2D7A905-58AA-704F-BFF3-DFCEBCB73C4D}"/>
                </a:ext>
              </a:extLst>
            </p:cNvPr>
            <p:cNvSpPr txBox="1"/>
            <p:nvPr/>
          </p:nvSpPr>
          <p:spPr>
            <a:xfrm>
              <a:off x="10812784" y="1427086"/>
              <a:ext cx="553998" cy="357200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>
              <a:defPPr>
                <a:defRPr lang="zh-CN"/>
              </a:defPPr>
              <a:lvl1pPr algn="ctr">
                <a:defRPr kumimoji="1" sz="2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HDR</a:t>
              </a:r>
              <a:r>
                <a:rPr lang="zh-CN" altLang="en-US" dirty="0"/>
                <a:t> </a:t>
              </a:r>
              <a:r>
                <a:rPr lang="en-US" altLang="zh-CN" dirty="0"/>
                <a:t>module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EBA70FB-9BED-AB4B-A5DF-59337EC651ED}"/>
                </a:ext>
              </a:extLst>
            </p:cNvPr>
            <p:cNvSpPr txBox="1"/>
            <p:nvPr/>
          </p:nvSpPr>
          <p:spPr>
            <a:xfrm>
              <a:off x="12355873" y="1427086"/>
              <a:ext cx="553998" cy="3572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fully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2830060-AAC0-FF46-968F-44C2DEA04E21}"/>
                </a:ext>
              </a:extLst>
            </p:cNvPr>
            <p:cNvSpPr txBox="1"/>
            <p:nvPr/>
          </p:nvSpPr>
          <p:spPr>
            <a:xfrm>
              <a:off x="11580326" y="1427086"/>
              <a:ext cx="553998" cy="35720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eaVert" wrap="square" rtlCol="0" anchor="ctr" anchorCtr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spatial-temporal</a:t>
              </a:r>
              <a:r>
                <a: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pool</a:t>
              </a:r>
              <a:endPara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线箭头连接符 61">
              <a:extLst>
                <a:ext uri="{FF2B5EF4-FFF2-40B4-BE49-F238E27FC236}">
                  <a16:creationId xmlns:a16="http://schemas.microsoft.com/office/drawing/2014/main" id="{754E150F-9474-8841-B742-4C3299F510DF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>
              <a:off x="90274" y="3213104"/>
              <a:ext cx="7524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77D9D5CD-085B-A444-99D9-104EDDCF38CD}"/>
                </a:ext>
              </a:extLst>
            </p:cNvPr>
            <p:cNvCxnSpPr>
              <a:stCxn id="29" idx="3"/>
              <a:endCxn id="30" idx="1"/>
            </p:cNvCxnSpPr>
            <p:nvPr/>
          </p:nvCxnSpPr>
          <p:spPr>
            <a:xfrm flipV="1">
              <a:off x="1396741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895EADB8-9B35-544D-950A-5868DE22DBFA}"/>
                </a:ext>
              </a:extLst>
            </p:cNvPr>
            <p:cNvCxnSpPr/>
            <p:nvPr/>
          </p:nvCxnSpPr>
          <p:spPr>
            <a:xfrm flipV="1">
              <a:off x="2164283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57EC8E95-B29A-0841-A939-2EA16FEB61FC}"/>
                </a:ext>
              </a:extLst>
            </p:cNvPr>
            <p:cNvCxnSpPr/>
            <p:nvPr/>
          </p:nvCxnSpPr>
          <p:spPr>
            <a:xfrm flipV="1">
              <a:off x="2939830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732984A0-B5BF-C94C-8E15-7057C2DBA1FE}"/>
                </a:ext>
              </a:extLst>
            </p:cNvPr>
            <p:cNvCxnSpPr/>
            <p:nvPr/>
          </p:nvCxnSpPr>
          <p:spPr>
            <a:xfrm flipV="1">
              <a:off x="3707372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A88E9E4E-D67B-344F-9886-8223B0FC5D2B}"/>
                </a:ext>
              </a:extLst>
            </p:cNvPr>
            <p:cNvCxnSpPr/>
            <p:nvPr/>
          </p:nvCxnSpPr>
          <p:spPr>
            <a:xfrm flipV="1">
              <a:off x="4474914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线箭头连接符 79">
              <a:extLst>
                <a:ext uri="{FF2B5EF4-FFF2-40B4-BE49-F238E27FC236}">
                  <a16:creationId xmlns:a16="http://schemas.microsoft.com/office/drawing/2014/main" id="{A5BA3BC8-3980-E340-8AC5-CC5D1333964F}"/>
                </a:ext>
              </a:extLst>
            </p:cNvPr>
            <p:cNvCxnSpPr/>
            <p:nvPr/>
          </p:nvCxnSpPr>
          <p:spPr>
            <a:xfrm flipV="1">
              <a:off x="5242456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线箭头连接符 80">
              <a:extLst>
                <a:ext uri="{FF2B5EF4-FFF2-40B4-BE49-F238E27FC236}">
                  <a16:creationId xmlns:a16="http://schemas.microsoft.com/office/drawing/2014/main" id="{22EEDEC2-5129-C64B-92D2-A4346EF2BAE4}"/>
                </a:ext>
              </a:extLst>
            </p:cNvPr>
            <p:cNvCxnSpPr/>
            <p:nvPr/>
          </p:nvCxnSpPr>
          <p:spPr>
            <a:xfrm flipV="1">
              <a:off x="6001993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线箭头连接符 81">
              <a:extLst>
                <a:ext uri="{FF2B5EF4-FFF2-40B4-BE49-F238E27FC236}">
                  <a16:creationId xmlns:a16="http://schemas.microsoft.com/office/drawing/2014/main" id="{A55E3789-1A99-C643-993F-B314FD901570}"/>
                </a:ext>
              </a:extLst>
            </p:cNvPr>
            <p:cNvCxnSpPr/>
            <p:nvPr/>
          </p:nvCxnSpPr>
          <p:spPr>
            <a:xfrm flipV="1">
              <a:off x="6777540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线箭头连接符 82">
              <a:extLst>
                <a:ext uri="{FF2B5EF4-FFF2-40B4-BE49-F238E27FC236}">
                  <a16:creationId xmlns:a16="http://schemas.microsoft.com/office/drawing/2014/main" id="{BC96B5F2-ED55-E946-8270-411B6D96933A}"/>
                </a:ext>
              </a:extLst>
            </p:cNvPr>
            <p:cNvCxnSpPr/>
            <p:nvPr/>
          </p:nvCxnSpPr>
          <p:spPr>
            <a:xfrm flipV="1">
              <a:off x="7537077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FEE46DFE-CC7C-D94B-8F23-DEA39E828A1A}"/>
                </a:ext>
              </a:extLst>
            </p:cNvPr>
            <p:cNvCxnSpPr/>
            <p:nvPr/>
          </p:nvCxnSpPr>
          <p:spPr>
            <a:xfrm flipV="1">
              <a:off x="8312624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线箭头连接符 84">
              <a:extLst>
                <a:ext uri="{FF2B5EF4-FFF2-40B4-BE49-F238E27FC236}">
                  <a16:creationId xmlns:a16="http://schemas.microsoft.com/office/drawing/2014/main" id="{E72D3F42-EFF8-3D40-83EB-AD09199C7D3E}"/>
                </a:ext>
              </a:extLst>
            </p:cNvPr>
            <p:cNvCxnSpPr/>
            <p:nvPr/>
          </p:nvCxnSpPr>
          <p:spPr>
            <a:xfrm flipV="1">
              <a:off x="9056151" y="3213103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85C2B1AB-3749-C940-A30A-1B5F00A97F29}"/>
                </a:ext>
              </a:extLst>
            </p:cNvPr>
            <p:cNvCxnSpPr/>
            <p:nvPr/>
          </p:nvCxnSpPr>
          <p:spPr>
            <a:xfrm flipV="1">
              <a:off x="9080166" y="3213088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8CBBD63C-298F-C240-B864-7CCC434FC34F}"/>
                </a:ext>
              </a:extLst>
            </p:cNvPr>
            <p:cNvCxnSpPr/>
            <p:nvPr/>
          </p:nvCxnSpPr>
          <p:spPr>
            <a:xfrm flipV="1">
              <a:off x="9839703" y="3213088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线箭头连接符 87">
              <a:extLst>
                <a:ext uri="{FF2B5EF4-FFF2-40B4-BE49-F238E27FC236}">
                  <a16:creationId xmlns:a16="http://schemas.microsoft.com/office/drawing/2014/main" id="{3987BD12-8CFC-C84F-A9F2-1775ACC487B7}"/>
                </a:ext>
              </a:extLst>
            </p:cNvPr>
            <p:cNvCxnSpPr/>
            <p:nvPr/>
          </p:nvCxnSpPr>
          <p:spPr>
            <a:xfrm flipV="1">
              <a:off x="10591235" y="3213088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线箭头连接符 88">
              <a:extLst>
                <a:ext uri="{FF2B5EF4-FFF2-40B4-BE49-F238E27FC236}">
                  <a16:creationId xmlns:a16="http://schemas.microsoft.com/office/drawing/2014/main" id="{5693D033-8742-1642-B348-4E46EE779E5D}"/>
                </a:ext>
              </a:extLst>
            </p:cNvPr>
            <p:cNvCxnSpPr/>
            <p:nvPr/>
          </p:nvCxnSpPr>
          <p:spPr>
            <a:xfrm flipV="1">
              <a:off x="11358777" y="3213088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0FA6E305-7787-864C-901E-4359150F99ED}"/>
                </a:ext>
              </a:extLst>
            </p:cNvPr>
            <p:cNvCxnSpPr/>
            <p:nvPr/>
          </p:nvCxnSpPr>
          <p:spPr>
            <a:xfrm flipV="1">
              <a:off x="12126319" y="3213088"/>
              <a:ext cx="213544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E100B6E5-7F63-C74A-87D1-32C740A49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09871" y="3213090"/>
              <a:ext cx="619316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373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704</TotalTime>
  <Words>129</Words>
  <Application>Microsoft Macintosh PowerPoint</Application>
  <PresentationFormat>自定义</PresentationFormat>
  <Paragraphs>98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 Williams</dc:creator>
  <cp:lastModifiedBy>John Williams</cp:lastModifiedBy>
  <cp:revision>60</cp:revision>
  <dcterms:created xsi:type="dcterms:W3CDTF">2020-04-07T01:46:55Z</dcterms:created>
  <dcterms:modified xsi:type="dcterms:W3CDTF">2020-04-07T13:31:03Z</dcterms:modified>
</cp:coreProperties>
</file>