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1836738" cy="1090613"/>
  <p:notesSz cx="6858000" cy="9144000"/>
  <p:defaultTextStyle>
    <a:defPPr>
      <a:defRPr lang="zh-CN"/>
    </a:defPPr>
    <a:lvl1pPr marL="0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1pPr>
    <a:lvl2pPr marL="154875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2pPr>
    <a:lvl3pPr marL="309750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3pPr>
    <a:lvl4pPr marL="464624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4pPr>
    <a:lvl5pPr marL="619499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5pPr>
    <a:lvl6pPr marL="774374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6pPr>
    <a:lvl7pPr marL="929249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7pPr>
    <a:lvl8pPr marL="1084124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8pPr>
    <a:lvl9pPr marL="1238999" algn="l" defTabSz="309750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" userDrawn="1">
          <p15:clr>
            <a:srgbClr val="A4A3A4"/>
          </p15:clr>
        </p15:guide>
        <p15:guide id="3" pos="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35"/>
  </p:normalViewPr>
  <p:slideViewPr>
    <p:cSldViewPr snapToGrid="0" snapToObjects="1">
      <p:cViewPr>
        <p:scale>
          <a:sx n="250" d="100"/>
          <a:sy n="250" d="100"/>
        </p:scale>
        <p:origin x="1856" y="1528"/>
      </p:cViewPr>
      <p:guideLst>
        <p:guide orient="horz" pos="309"/>
        <p:guide pos="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8D4B-4555-BE40-B9A9-6B8373FF7212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30263" y="1143000"/>
            <a:ext cx="519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D46C-8A05-3D46-837A-AA2C5F0DCE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1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1pPr>
    <a:lvl2pPr marL="154879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2pPr>
    <a:lvl3pPr marL="309759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3pPr>
    <a:lvl4pPr marL="464639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4pPr>
    <a:lvl5pPr marL="619517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5pPr>
    <a:lvl6pPr marL="774397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6pPr>
    <a:lvl7pPr marL="929276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7pPr>
    <a:lvl8pPr marL="1084156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8pPr>
    <a:lvl9pPr marL="1239036" algn="l" defTabSz="309759" rtl="0" eaLnBrk="1" latinLnBrk="0" hangingPunct="1">
      <a:defRPr sz="4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30263" y="1143000"/>
            <a:ext cx="5197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D46C-8A05-3D46-837A-AA2C5F0DCE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30263" y="1143000"/>
            <a:ext cx="5197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D46C-8A05-3D46-837A-AA2C5F0DCE6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66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30263" y="1143000"/>
            <a:ext cx="5197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D46C-8A05-3D46-837A-AA2C5F0DCE6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98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92" y="178487"/>
            <a:ext cx="1377554" cy="379695"/>
          </a:xfrm>
        </p:spPr>
        <p:txBody>
          <a:bodyPr anchor="b"/>
          <a:lstStyle>
            <a:lvl1pPr algn="ctr">
              <a:defRPr sz="9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92" y="572824"/>
            <a:ext cx="1377554" cy="263312"/>
          </a:xfrm>
        </p:spPr>
        <p:txBody>
          <a:bodyPr/>
          <a:lstStyle>
            <a:lvl1pPr marL="0" indent="0" algn="ctr">
              <a:buNone/>
              <a:defRPr sz="362"/>
            </a:lvl1pPr>
            <a:lvl2pPr marL="68900" indent="0" algn="ctr">
              <a:buNone/>
              <a:defRPr sz="301"/>
            </a:lvl2pPr>
            <a:lvl3pPr marL="137800" indent="0" algn="ctr">
              <a:buNone/>
              <a:defRPr sz="271"/>
            </a:lvl3pPr>
            <a:lvl4pPr marL="206700" indent="0" algn="ctr">
              <a:buNone/>
              <a:defRPr sz="241"/>
            </a:lvl4pPr>
            <a:lvl5pPr marL="275600" indent="0" algn="ctr">
              <a:buNone/>
              <a:defRPr sz="241"/>
            </a:lvl5pPr>
            <a:lvl6pPr marL="344500" indent="0" algn="ctr">
              <a:buNone/>
              <a:defRPr sz="241"/>
            </a:lvl6pPr>
            <a:lvl7pPr marL="413400" indent="0" algn="ctr">
              <a:buNone/>
              <a:defRPr sz="241"/>
            </a:lvl7pPr>
            <a:lvl8pPr marL="482300" indent="0" algn="ctr">
              <a:buNone/>
              <a:defRPr sz="241"/>
            </a:lvl8pPr>
            <a:lvl9pPr marL="551200" indent="0" algn="ctr">
              <a:buNone/>
              <a:defRPr sz="24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8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8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4415" y="58065"/>
            <a:ext cx="396047" cy="924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76" y="58065"/>
            <a:ext cx="1165181" cy="924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26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6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9" y="271896"/>
            <a:ext cx="1584187" cy="453665"/>
          </a:xfrm>
        </p:spPr>
        <p:txBody>
          <a:bodyPr anchor="b"/>
          <a:lstStyle>
            <a:lvl1pPr>
              <a:defRPr sz="9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19" y="729852"/>
            <a:ext cx="1584187" cy="238572"/>
          </a:xfrm>
        </p:spPr>
        <p:txBody>
          <a:bodyPr/>
          <a:lstStyle>
            <a:lvl1pPr marL="0" indent="0">
              <a:buNone/>
              <a:defRPr sz="362">
                <a:solidFill>
                  <a:schemeClr val="tx1">
                    <a:tint val="75000"/>
                  </a:schemeClr>
                </a:solidFill>
              </a:defRPr>
            </a:lvl1pPr>
            <a:lvl2pPr marL="68900" indent="0">
              <a:buNone/>
              <a:defRPr sz="301">
                <a:solidFill>
                  <a:schemeClr val="tx1">
                    <a:tint val="75000"/>
                  </a:schemeClr>
                </a:solidFill>
              </a:defRPr>
            </a:lvl2pPr>
            <a:lvl3pPr marL="137800" indent="0">
              <a:buNone/>
              <a:defRPr sz="271">
                <a:solidFill>
                  <a:schemeClr val="tx1">
                    <a:tint val="75000"/>
                  </a:schemeClr>
                </a:solidFill>
              </a:defRPr>
            </a:lvl3pPr>
            <a:lvl4pPr marL="206700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4pPr>
            <a:lvl5pPr marL="275600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5pPr>
            <a:lvl6pPr marL="344500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6pPr>
            <a:lvl7pPr marL="413400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7pPr>
            <a:lvl8pPr marL="482300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8pPr>
            <a:lvl9pPr marL="551200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3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76" y="290325"/>
            <a:ext cx="780614" cy="69198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48" y="290325"/>
            <a:ext cx="780614" cy="69198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78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58065"/>
            <a:ext cx="1584187" cy="210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15" y="267352"/>
            <a:ext cx="777026" cy="131025"/>
          </a:xfrm>
        </p:spPr>
        <p:txBody>
          <a:bodyPr anchor="b"/>
          <a:lstStyle>
            <a:lvl1pPr marL="0" indent="0">
              <a:buNone/>
              <a:defRPr sz="362" b="1"/>
            </a:lvl1pPr>
            <a:lvl2pPr marL="68900" indent="0">
              <a:buNone/>
              <a:defRPr sz="301" b="1"/>
            </a:lvl2pPr>
            <a:lvl3pPr marL="137800" indent="0">
              <a:buNone/>
              <a:defRPr sz="271" b="1"/>
            </a:lvl3pPr>
            <a:lvl4pPr marL="206700" indent="0">
              <a:buNone/>
              <a:defRPr sz="241" b="1"/>
            </a:lvl4pPr>
            <a:lvl5pPr marL="275600" indent="0">
              <a:buNone/>
              <a:defRPr sz="241" b="1"/>
            </a:lvl5pPr>
            <a:lvl6pPr marL="344500" indent="0">
              <a:buNone/>
              <a:defRPr sz="241" b="1"/>
            </a:lvl6pPr>
            <a:lvl7pPr marL="413400" indent="0">
              <a:buNone/>
              <a:defRPr sz="241" b="1"/>
            </a:lvl7pPr>
            <a:lvl8pPr marL="482300" indent="0">
              <a:buNone/>
              <a:defRPr sz="241" b="1"/>
            </a:lvl8pPr>
            <a:lvl9pPr marL="551200" indent="0">
              <a:buNone/>
              <a:defRPr sz="241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515" y="398377"/>
            <a:ext cx="777026" cy="58595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849" y="267352"/>
            <a:ext cx="780853" cy="131025"/>
          </a:xfrm>
        </p:spPr>
        <p:txBody>
          <a:bodyPr anchor="b"/>
          <a:lstStyle>
            <a:lvl1pPr marL="0" indent="0">
              <a:buNone/>
              <a:defRPr sz="362" b="1"/>
            </a:lvl1pPr>
            <a:lvl2pPr marL="68900" indent="0">
              <a:buNone/>
              <a:defRPr sz="301" b="1"/>
            </a:lvl2pPr>
            <a:lvl3pPr marL="137800" indent="0">
              <a:buNone/>
              <a:defRPr sz="271" b="1"/>
            </a:lvl3pPr>
            <a:lvl4pPr marL="206700" indent="0">
              <a:buNone/>
              <a:defRPr sz="241" b="1"/>
            </a:lvl4pPr>
            <a:lvl5pPr marL="275600" indent="0">
              <a:buNone/>
              <a:defRPr sz="241" b="1"/>
            </a:lvl5pPr>
            <a:lvl6pPr marL="344500" indent="0">
              <a:buNone/>
              <a:defRPr sz="241" b="1"/>
            </a:lvl6pPr>
            <a:lvl7pPr marL="413400" indent="0">
              <a:buNone/>
              <a:defRPr sz="241" b="1"/>
            </a:lvl7pPr>
            <a:lvl8pPr marL="482300" indent="0">
              <a:buNone/>
              <a:defRPr sz="241" b="1"/>
            </a:lvl8pPr>
            <a:lvl9pPr marL="551200" indent="0">
              <a:buNone/>
              <a:defRPr sz="241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849" y="398377"/>
            <a:ext cx="780853" cy="58595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01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8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2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72708"/>
            <a:ext cx="592396" cy="254476"/>
          </a:xfrm>
        </p:spPr>
        <p:txBody>
          <a:bodyPr anchor="b"/>
          <a:lstStyle>
            <a:lvl1pPr>
              <a:defRPr sz="4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853" y="157028"/>
            <a:ext cx="929849" cy="775042"/>
          </a:xfrm>
        </p:spPr>
        <p:txBody>
          <a:bodyPr/>
          <a:lstStyle>
            <a:lvl1pPr>
              <a:defRPr sz="482"/>
            </a:lvl1pPr>
            <a:lvl2pPr>
              <a:defRPr sz="422"/>
            </a:lvl2pPr>
            <a:lvl3pPr>
              <a:defRPr sz="362"/>
            </a:lvl3pPr>
            <a:lvl4pPr>
              <a:defRPr sz="301"/>
            </a:lvl4pPr>
            <a:lvl5pPr>
              <a:defRPr sz="301"/>
            </a:lvl5pPr>
            <a:lvl6pPr>
              <a:defRPr sz="301"/>
            </a:lvl6pPr>
            <a:lvl7pPr>
              <a:defRPr sz="301"/>
            </a:lvl7pPr>
            <a:lvl8pPr>
              <a:defRPr sz="301"/>
            </a:lvl8pPr>
            <a:lvl9pPr>
              <a:defRPr sz="30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327184"/>
            <a:ext cx="592396" cy="606149"/>
          </a:xfrm>
        </p:spPr>
        <p:txBody>
          <a:bodyPr/>
          <a:lstStyle>
            <a:lvl1pPr marL="0" indent="0">
              <a:buNone/>
              <a:defRPr sz="241"/>
            </a:lvl1pPr>
            <a:lvl2pPr marL="68900" indent="0">
              <a:buNone/>
              <a:defRPr sz="211"/>
            </a:lvl2pPr>
            <a:lvl3pPr marL="137800" indent="0">
              <a:buNone/>
              <a:defRPr sz="181"/>
            </a:lvl3pPr>
            <a:lvl4pPr marL="206700" indent="0">
              <a:buNone/>
              <a:defRPr sz="151"/>
            </a:lvl4pPr>
            <a:lvl5pPr marL="275600" indent="0">
              <a:buNone/>
              <a:defRPr sz="151"/>
            </a:lvl5pPr>
            <a:lvl6pPr marL="344500" indent="0">
              <a:buNone/>
              <a:defRPr sz="151"/>
            </a:lvl6pPr>
            <a:lvl7pPr marL="413400" indent="0">
              <a:buNone/>
              <a:defRPr sz="151"/>
            </a:lvl7pPr>
            <a:lvl8pPr marL="482300" indent="0">
              <a:buNone/>
              <a:defRPr sz="151"/>
            </a:lvl8pPr>
            <a:lvl9pPr marL="551200" indent="0">
              <a:buNone/>
              <a:defRPr sz="15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72708"/>
            <a:ext cx="592396" cy="254476"/>
          </a:xfrm>
        </p:spPr>
        <p:txBody>
          <a:bodyPr anchor="b"/>
          <a:lstStyle>
            <a:lvl1pPr>
              <a:defRPr sz="4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853" y="157028"/>
            <a:ext cx="929849" cy="775042"/>
          </a:xfrm>
        </p:spPr>
        <p:txBody>
          <a:bodyPr anchor="t"/>
          <a:lstStyle>
            <a:lvl1pPr marL="0" indent="0">
              <a:buNone/>
              <a:defRPr sz="482"/>
            </a:lvl1pPr>
            <a:lvl2pPr marL="68900" indent="0">
              <a:buNone/>
              <a:defRPr sz="422"/>
            </a:lvl2pPr>
            <a:lvl3pPr marL="137800" indent="0">
              <a:buNone/>
              <a:defRPr sz="362"/>
            </a:lvl3pPr>
            <a:lvl4pPr marL="206700" indent="0">
              <a:buNone/>
              <a:defRPr sz="301"/>
            </a:lvl4pPr>
            <a:lvl5pPr marL="275600" indent="0">
              <a:buNone/>
              <a:defRPr sz="301"/>
            </a:lvl5pPr>
            <a:lvl6pPr marL="344500" indent="0">
              <a:buNone/>
              <a:defRPr sz="301"/>
            </a:lvl6pPr>
            <a:lvl7pPr marL="413400" indent="0">
              <a:buNone/>
              <a:defRPr sz="301"/>
            </a:lvl7pPr>
            <a:lvl8pPr marL="482300" indent="0">
              <a:buNone/>
              <a:defRPr sz="301"/>
            </a:lvl8pPr>
            <a:lvl9pPr marL="551200" indent="0">
              <a:buNone/>
              <a:defRPr sz="3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327184"/>
            <a:ext cx="592396" cy="606149"/>
          </a:xfrm>
        </p:spPr>
        <p:txBody>
          <a:bodyPr/>
          <a:lstStyle>
            <a:lvl1pPr marL="0" indent="0">
              <a:buNone/>
              <a:defRPr sz="241"/>
            </a:lvl1pPr>
            <a:lvl2pPr marL="68900" indent="0">
              <a:buNone/>
              <a:defRPr sz="211"/>
            </a:lvl2pPr>
            <a:lvl3pPr marL="137800" indent="0">
              <a:buNone/>
              <a:defRPr sz="181"/>
            </a:lvl3pPr>
            <a:lvl4pPr marL="206700" indent="0">
              <a:buNone/>
              <a:defRPr sz="151"/>
            </a:lvl4pPr>
            <a:lvl5pPr marL="275600" indent="0">
              <a:buNone/>
              <a:defRPr sz="151"/>
            </a:lvl5pPr>
            <a:lvl6pPr marL="344500" indent="0">
              <a:buNone/>
              <a:defRPr sz="151"/>
            </a:lvl6pPr>
            <a:lvl7pPr marL="413400" indent="0">
              <a:buNone/>
              <a:defRPr sz="151"/>
            </a:lvl7pPr>
            <a:lvl8pPr marL="482300" indent="0">
              <a:buNone/>
              <a:defRPr sz="151"/>
            </a:lvl8pPr>
            <a:lvl9pPr marL="551200" indent="0">
              <a:buNone/>
              <a:defRPr sz="15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4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76" y="58065"/>
            <a:ext cx="1584187" cy="210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76" y="290325"/>
            <a:ext cx="1584187" cy="69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76" y="1010837"/>
            <a:ext cx="413266" cy="58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420" y="1010837"/>
            <a:ext cx="619899" cy="58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7196" y="1010837"/>
            <a:ext cx="413266" cy="58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17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37800" rtl="0" eaLnBrk="1" latinLnBrk="0" hangingPunct="1">
        <a:lnSpc>
          <a:spcPct val="90000"/>
        </a:lnSpc>
        <a:spcBef>
          <a:spcPct val="0"/>
        </a:spcBef>
        <a:buNone/>
        <a:defRPr sz="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50" indent="-34450" algn="l" defTabSz="137800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1pPr>
      <a:lvl2pPr marL="1033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2pPr>
      <a:lvl3pPr marL="1722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1" kern="1200">
          <a:solidFill>
            <a:schemeClr val="tx1"/>
          </a:solidFill>
          <a:latin typeface="+mn-lt"/>
          <a:ea typeface="+mn-ea"/>
          <a:cs typeface="+mn-cs"/>
        </a:defRPr>
      </a:lvl3pPr>
      <a:lvl4pPr marL="2411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1" kern="1200">
          <a:solidFill>
            <a:schemeClr val="tx1"/>
          </a:solidFill>
          <a:latin typeface="+mn-lt"/>
          <a:ea typeface="+mn-ea"/>
          <a:cs typeface="+mn-cs"/>
        </a:defRPr>
      </a:lvl4pPr>
      <a:lvl5pPr marL="3100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1" kern="1200">
          <a:solidFill>
            <a:schemeClr val="tx1"/>
          </a:solidFill>
          <a:latin typeface="+mn-lt"/>
          <a:ea typeface="+mn-ea"/>
          <a:cs typeface="+mn-cs"/>
        </a:defRPr>
      </a:lvl5pPr>
      <a:lvl6pPr marL="3789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1" kern="1200">
          <a:solidFill>
            <a:schemeClr val="tx1"/>
          </a:solidFill>
          <a:latin typeface="+mn-lt"/>
          <a:ea typeface="+mn-ea"/>
          <a:cs typeface="+mn-cs"/>
        </a:defRPr>
      </a:lvl6pPr>
      <a:lvl7pPr marL="4478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1" kern="1200">
          <a:solidFill>
            <a:schemeClr val="tx1"/>
          </a:solidFill>
          <a:latin typeface="+mn-lt"/>
          <a:ea typeface="+mn-ea"/>
          <a:cs typeface="+mn-cs"/>
        </a:defRPr>
      </a:lvl7pPr>
      <a:lvl8pPr marL="5167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1" kern="1200">
          <a:solidFill>
            <a:schemeClr val="tx1"/>
          </a:solidFill>
          <a:latin typeface="+mn-lt"/>
          <a:ea typeface="+mn-ea"/>
          <a:cs typeface="+mn-cs"/>
        </a:defRPr>
      </a:lvl8pPr>
      <a:lvl9pPr marL="585650" indent="-34450" algn="l" defTabSz="13780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1pPr>
      <a:lvl2pPr marL="689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2pPr>
      <a:lvl3pPr marL="1378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3pPr>
      <a:lvl4pPr marL="2067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4pPr>
      <a:lvl5pPr marL="2756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5pPr>
      <a:lvl6pPr marL="3445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6pPr>
      <a:lvl7pPr marL="4134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7pPr>
      <a:lvl8pPr marL="4823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8pPr>
      <a:lvl9pPr marL="551200" algn="l" defTabSz="137800" rtl="0" eaLnBrk="1" latinLnBrk="0" hangingPunct="1">
        <a:defRPr sz="2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A074-4841-1342-AC54-DBEEB0F20CDC}"/>
              </a:ext>
            </a:extLst>
          </p:cNvPr>
          <p:cNvGrpSpPr/>
          <p:nvPr/>
        </p:nvGrpSpPr>
        <p:grpSpPr>
          <a:xfrm>
            <a:off x="12640" y="11283"/>
            <a:ext cx="1813049" cy="1069013"/>
            <a:chOff x="-1935019" y="-802734"/>
            <a:chExt cx="1813049" cy="1069013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3CD9A4FF-57FF-CB41-B227-661DAF37FC7E}"/>
                </a:ext>
              </a:extLst>
            </p:cNvPr>
            <p:cNvSpPr/>
            <p:nvPr/>
          </p:nvSpPr>
          <p:spPr>
            <a:xfrm>
              <a:off x="-1935019" y="-802734"/>
              <a:ext cx="1813049" cy="106901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3CA19B4-81B8-FE40-A23C-17D8E7CF0C3E}"/>
                    </a:ext>
                  </a:extLst>
                </p:cNvPr>
                <p:cNvSpPr/>
                <p:nvPr/>
              </p:nvSpPr>
              <p:spPr>
                <a:xfrm>
                  <a:off x="-1300337" y="-538228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3CA19B4-81B8-FE40-A23C-17D8E7CF0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00337" y="-538228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22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A6B78D-C96B-5440-B3FE-4516EDA58E07}"/>
              </a:ext>
            </a:extLst>
          </p:cNvPr>
          <p:cNvGrpSpPr/>
          <p:nvPr/>
        </p:nvGrpSpPr>
        <p:grpSpPr>
          <a:xfrm>
            <a:off x="10160" y="11440"/>
            <a:ext cx="1813049" cy="1069013"/>
            <a:chOff x="14225" y="21600"/>
            <a:chExt cx="1813049" cy="1069013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2C2086C1-6A96-A14C-A174-FAF31557A64E}"/>
                </a:ext>
              </a:extLst>
            </p:cNvPr>
            <p:cNvSpPr/>
            <p:nvPr/>
          </p:nvSpPr>
          <p:spPr>
            <a:xfrm>
              <a:off x="14225" y="21600"/>
              <a:ext cx="1813049" cy="106901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8B1FFD18-FD2A-0C4A-B6F7-3868BE3C084D}"/>
                    </a:ext>
                  </a:extLst>
                </p:cNvPr>
                <p:cNvSpPr/>
                <p:nvPr/>
              </p:nvSpPr>
              <p:spPr>
                <a:xfrm>
                  <a:off x="1174400" y="284478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8B1FFD18-FD2A-0C4A-B6F7-3868BE3C0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400" y="284478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E50AF05-E3C4-604A-86FD-3E327D6A574D}"/>
                    </a:ext>
                  </a:extLst>
                </p:cNvPr>
                <p:cNvSpPr/>
                <p:nvPr/>
              </p:nvSpPr>
              <p:spPr>
                <a:xfrm>
                  <a:off x="172166" y="284478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E50AF05-E3C4-604A-86FD-3E327D6A5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66" y="284478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7D3EA935-854A-C74C-A674-0BB4959D9A99}"/>
                </a:ext>
              </a:extLst>
            </p:cNvPr>
            <p:cNvCxnSpPr>
              <a:cxnSpLocks/>
              <a:stCxn id="54" idx="6"/>
              <a:endCxn id="53" idx="2"/>
            </p:cNvCxnSpPr>
            <p:nvPr/>
          </p:nvCxnSpPr>
          <p:spPr>
            <a:xfrm>
              <a:off x="712174" y="544159"/>
              <a:ext cx="462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4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D28E002-74D3-B743-94EE-CF465997DB40}"/>
              </a:ext>
            </a:extLst>
          </p:cNvPr>
          <p:cNvGrpSpPr/>
          <p:nvPr/>
        </p:nvGrpSpPr>
        <p:grpSpPr>
          <a:xfrm>
            <a:off x="7629" y="15240"/>
            <a:ext cx="1813049" cy="1055273"/>
            <a:chOff x="-464811" y="-289495"/>
            <a:chExt cx="1813049" cy="1055273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F5BB151-B420-3441-A43F-023002D38383}"/>
                </a:ext>
              </a:extLst>
            </p:cNvPr>
            <p:cNvSpPr/>
            <p:nvPr/>
          </p:nvSpPr>
          <p:spPr>
            <a:xfrm>
              <a:off x="-464811" y="-289495"/>
              <a:ext cx="1813049" cy="1055273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EC75ED55-70B7-7D42-AC02-DCCBCF31458C}"/>
                    </a:ext>
                  </a:extLst>
                </p:cNvPr>
                <p:cNvSpPr/>
                <p:nvPr/>
              </p:nvSpPr>
              <p:spPr>
                <a:xfrm>
                  <a:off x="695291" y="-26617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EC75ED55-70B7-7D42-AC02-DCCBCF31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91" y="-26617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09F8354-AC92-B44F-85C4-1077D1312000}"/>
                    </a:ext>
                  </a:extLst>
                </p:cNvPr>
                <p:cNvSpPr/>
                <p:nvPr/>
              </p:nvSpPr>
              <p:spPr>
                <a:xfrm>
                  <a:off x="-306943" y="-26617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09F8354-AC92-B44F-85C4-1077D1312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6943" y="-26617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1322A0A7-5E30-4B42-B151-607446DF784F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233063" y="233064"/>
              <a:ext cx="462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04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2934</TotalTime>
  <Words>8</Words>
  <Application>Microsoft Macintosh PowerPoint</Application>
  <PresentationFormat>自定义</PresentationFormat>
  <Paragraphs>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Williams</dc:creator>
  <cp:lastModifiedBy>John Williams</cp:lastModifiedBy>
  <cp:revision>18</cp:revision>
  <dcterms:created xsi:type="dcterms:W3CDTF">2020-04-01T07:45:47Z</dcterms:created>
  <dcterms:modified xsi:type="dcterms:W3CDTF">2020-04-24T11:54:33Z</dcterms:modified>
</cp:coreProperties>
</file>