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2714625" cy="1371600"/>
  <p:notesSz cx="6858000" cy="9144000"/>
  <p:defaultTextStyle>
    <a:defPPr>
      <a:defRPr lang="zh-CN"/>
    </a:defPPr>
    <a:lvl1pPr marL="0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220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441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661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882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1103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7323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3545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9765" algn="l" defTabSz="432441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65"/>
  </p:normalViewPr>
  <p:slideViewPr>
    <p:cSldViewPr snapToGrid="0" snapToObjects="1">
      <p:cViewPr>
        <p:scale>
          <a:sx n="265" d="100"/>
          <a:sy n="265" d="100"/>
        </p:scale>
        <p:origin x="1048" y="1248"/>
      </p:cViewPr>
      <p:guideLst>
        <p:guide orient="horz" pos="388"/>
        <p:guide pos="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98D4B-4555-BE40-B9A9-6B8373FF7212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1143000"/>
            <a:ext cx="6108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D46C-8A05-3D46-837A-AA2C5F0DCE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1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1pPr>
    <a:lvl2pPr marL="216227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2pPr>
    <a:lvl3pPr marL="432454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3pPr>
    <a:lvl4pPr marL="648681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4pPr>
    <a:lvl5pPr marL="864908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5pPr>
    <a:lvl6pPr marL="1081135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6pPr>
    <a:lvl7pPr marL="1297362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7pPr>
    <a:lvl8pPr marL="1513588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8pPr>
    <a:lvl9pPr marL="1729815" algn="l" defTabSz="432454" rtl="0" eaLnBrk="1" latinLnBrk="0" hangingPunct="1">
      <a:defRPr sz="5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4650" y="1143000"/>
            <a:ext cx="6108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D46C-8A05-3D46-837A-AA2C5F0DCE6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169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4650" y="1143000"/>
            <a:ext cx="6108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D46C-8A05-3D46-837A-AA2C5F0DCE6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38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328" y="224473"/>
            <a:ext cx="2035969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328" y="720408"/>
            <a:ext cx="2035969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2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42654" y="73025"/>
            <a:ext cx="585341" cy="11623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6631" y="73025"/>
            <a:ext cx="1722090" cy="116236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9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03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17" y="341948"/>
            <a:ext cx="2341364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217" y="917893"/>
            <a:ext cx="2341364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10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630" y="365125"/>
            <a:ext cx="1153716" cy="87026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4279" y="365125"/>
            <a:ext cx="1153716" cy="87026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4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84" y="73025"/>
            <a:ext cx="2341364" cy="265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984" y="336233"/>
            <a:ext cx="1148414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984" y="501015"/>
            <a:ext cx="1148414" cy="73691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4279" y="336233"/>
            <a:ext cx="1154069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4279" y="501015"/>
            <a:ext cx="1154069" cy="73691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80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753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37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84" y="91440"/>
            <a:ext cx="875537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69" y="197485"/>
            <a:ext cx="1374279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984" y="411480"/>
            <a:ext cx="875537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22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84" y="91440"/>
            <a:ext cx="875537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069" y="197485"/>
            <a:ext cx="1374279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984" y="411480"/>
            <a:ext cx="875537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6631" y="73025"/>
            <a:ext cx="2341364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631" y="365125"/>
            <a:ext cx="2341364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6630" y="1271270"/>
            <a:ext cx="610791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AAA0-DEE3-284D-9FBF-26AF12D4306C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9220" y="1271270"/>
            <a:ext cx="916186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17204" y="1271270"/>
            <a:ext cx="610791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BAB3-902D-B94E-94F0-505FB3FF77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0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2AD1B07-55EC-5F45-B4A2-26A91ECAE680}"/>
              </a:ext>
            </a:extLst>
          </p:cNvPr>
          <p:cNvGrpSpPr/>
          <p:nvPr/>
        </p:nvGrpSpPr>
        <p:grpSpPr>
          <a:xfrm>
            <a:off x="11646" y="3025"/>
            <a:ext cx="2692920" cy="1350169"/>
            <a:chOff x="-1488936" y="659758"/>
            <a:chExt cx="2692920" cy="1350169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CC7996F-000D-CE48-853D-90D08DAE40BD}"/>
                </a:ext>
              </a:extLst>
            </p:cNvPr>
            <p:cNvSpPr/>
            <p:nvPr/>
          </p:nvSpPr>
          <p:spPr>
            <a:xfrm>
              <a:off x="-1488936" y="659758"/>
              <a:ext cx="2692920" cy="1350169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76749B75-95F6-464D-9F98-C92C8BA39905}"/>
                    </a:ext>
                  </a:extLst>
                </p:cNvPr>
                <p:cNvSpPr/>
                <p:nvPr/>
              </p:nvSpPr>
              <p:spPr>
                <a:xfrm>
                  <a:off x="-1351599" y="102349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76749B75-95F6-464D-9F98-C92C8BA39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51599" y="1023499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BF29C5F-01C6-7E4E-AF98-9B7A3653A76A}"/>
                    </a:ext>
                  </a:extLst>
                </p:cNvPr>
                <p:cNvSpPr/>
                <p:nvPr/>
              </p:nvSpPr>
              <p:spPr>
                <a:xfrm>
                  <a:off x="548364" y="102349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FBF29C5F-01C6-7E4E-AF98-9B7A3653A7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64" y="1023499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68447FC-AB14-DD46-B909-885E1472927C}"/>
                    </a:ext>
                  </a:extLst>
                </p:cNvPr>
                <p:cNvSpPr/>
                <p:nvPr/>
              </p:nvSpPr>
              <p:spPr>
                <a:xfrm>
                  <a:off x="-401618" y="1023499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68447FC-AB14-DD46-B909-885E14729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01618" y="1023499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6B3DCE-1C63-744E-8A9B-6732DF875CD9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-811599" y="1293499"/>
              <a:ext cx="40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028C9D6E-D5AD-FF44-B277-A4F35010A409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138382" y="1293499"/>
              <a:ext cx="409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2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C791F4A-CEB9-8640-856F-257069AF228A}"/>
              </a:ext>
            </a:extLst>
          </p:cNvPr>
          <p:cNvGrpSpPr/>
          <p:nvPr/>
        </p:nvGrpSpPr>
        <p:grpSpPr>
          <a:xfrm>
            <a:off x="10570" y="8722"/>
            <a:ext cx="2692920" cy="1350169"/>
            <a:chOff x="1508263" y="673354"/>
            <a:chExt cx="2692920" cy="1350169"/>
          </a:xfrm>
        </p:grpSpPr>
        <p:sp>
          <p:nvSpPr>
            <p:cNvPr id="60" name="圆角矩形 59">
              <a:extLst>
                <a:ext uri="{FF2B5EF4-FFF2-40B4-BE49-F238E27FC236}">
                  <a16:creationId xmlns:a16="http://schemas.microsoft.com/office/drawing/2014/main" id="{1278F3F9-96F4-5940-AEF8-4B375C6FFB02}"/>
                </a:ext>
              </a:extLst>
            </p:cNvPr>
            <p:cNvSpPr/>
            <p:nvPr/>
          </p:nvSpPr>
          <p:spPr>
            <a:xfrm>
              <a:off x="1508263" y="673354"/>
              <a:ext cx="2692920" cy="1350169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  <a:alpha val="7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35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292A255C-3099-944C-89EF-7741989412FE}"/>
                    </a:ext>
                  </a:extLst>
                </p:cNvPr>
                <p:cNvSpPr/>
                <p:nvPr/>
              </p:nvSpPr>
              <p:spPr>
                <a:xfrm>
                  <a:off x="1641239" y="887513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292A255C-3099-944C-89EF-7741989412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239" y="887513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78C7FDA-8E58-0F42-8A6A-286D4C201D02}"/>
                    </a:ext>
                  </a:extLst>
                </p:cNvPr>
                <p:cNvSpPr/>
                <p:nvPr/>
              </p:nvSpPr>
              <p:spPr>
                <a:xfrm>
                  <a:off x="3545171" y="887513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78C7FDA-8E58-0F42-8A6A-286D4C201D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71" y="887513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403ECEE-0EED-4741-9801-F127D572BDF7}"/>
                    </a:ext>
                  </a:extLst>
                </p:cNvPr>
                <p:cNvSpPr/>
                <p:nvPr/>
              </p:nvSpPr>
              <p:spPr>
                <a:xfrm>
                  <a:off x="2591220" y="1348516"/>
                  <a:ext cx="540000" cy="540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89" rIns="68580" bIns="34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403ECEE-0EED-4741-9801-F127D572BD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20" y="1348516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BCF8C8F2-7FA9-0B43-AD7F-708C094D1B50}"/>
                </a:ext>
              </a:extLst>
            </p:cNvPr>
            <p:cNvCxnSpPr>
              <a:stCxn id="61" idx="6"/>
              <a:endCxn id="62" idx="2"/>
            </p:cNvCxnSpPr>
            <p:nvPr/>
          </p:nvCxnSpPr>
          <p:spPr>
            <a:xfrm>
              <a:off x="2181246" y="1157513"/>
              <a:ext cx="1359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5BE747-E405-C145-B7CB-6922B5C02A05}"/>
                </a:ext>
              </a:extLst>
            </p:cNvPr>
            <p:cNvCxnSpPr>
              <a:stCxn id="61" idx="5"/>
              <a:endCxn id="63" idx="2"/>
            </p:cNvCxnSpPr>
            <p:nvPr/>
          </p:nvCxnSpPr>
          <p:spPr>
            <a:xfrm>
              <a:off x="2102164" y="1348432"/>
              <a:ext cx="489063" cy="27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DEF646BE-F91C-7A45-A1E1-3954BA9717DF}"/>
                </a:ext>
              </a:extLst>
            </p:cNvPr>
            <p:cNvCxnSpPr>
              <a:stCxn id="63" idx="6"/>
              <a:endCxn id="62" idx="3"/>
            </p:cNvCxnSpPr>
            <p:nvPr/>
          </p:nvCxnSpPr>
          <p:spPr>
            <a:xfrm flipV="1">
              <a:off x="3135195" y="1348432"/>
              <a:ext cx="489063" cy="27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02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</TotalTime>
  <Words>8</Words>
  <Application>Microsoft Macintosh PowerPoint</Application>
  <PresentationFormat>自定义</PresentationFormat>
  <Paragraphs>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Williams</dc:creator>
  <cp:lastModifiedBy>John Williams</cp:lastModifiedBy>
  <cp:revision>19</cp:revision>
  <dcterms:created xsi:type="dcterms:W3CDTF">2020-04-01T07:45:47Z</dcterms:created>
  <dcterms:modified xsi:type="dcterms:W3CDTF">2020-04-24T11:57:37Z</dcterms:modified>
</cp:coreProperties>
</file>