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5759450" cy="2879725"/>
  <p:notesSz cx="6858000" cy="9144000"/>
  <p:defaultTextStyle>
    <a:defPPr>
      <a:defRPr lang="zh-CN"/>
    </a:defPPr>
    <a:lvl1pPr marL="0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3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5"/>
  </p:normalViewPr>
  <p:slideViewPr>
    <p:cSldViewPr snapToGrid="0" snapToObjects="1">
      <p:cViewPr>
        <p:scale>
          <a:sx n="220" d="100"/>
          <a:sy n="220" d="100"/>
        </p:scale>
        <p:origin x="528" y="392"/>
      </p:cViewPr>
      <p:guideLst>
        <p:guide orient="horz" pos="816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8D4B-4555-BE40-B9A9-6B8373FF7212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D46C-8A05-3D46-837A-AA2C5F0DCE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1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D46C-8A05-3D46-837A-AA2C5F0DCE6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69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6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8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03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5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34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9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3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5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5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64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4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6CCDB0-9F32-D74E-9291-B910609C261A}"/>
              </a:ext>
            </a:extLst>
          </p:cNvPr>
          <p:cNvGrpSpPr/>
          <p:nvPr/>
        </p:nvGrpSpPr>
        <p:grpSpPr>
          <a:xfrm>
            <a:off x="37445" y="102141"/>
            <a:ext cx="5686151" cy="2675442"/>
            <a:chOff x="644525" y="342485"/>
            <a:chExt cx="5686151" cy="2675442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CC7996F-000D-CE48-853D-90D08DAE40BD}"/>
                </a:ext>
              </a:extLst>
            </p:cNvPr>
            <p:cNvSpPr/>
            <p:nvPr/>
          </p:nvSpPr>
          <p:spPr>
            <a:xfrm>
              <a:off x="644525" y="1667758"/>
              <a:ext cx="2692920" cy="1350169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76749B75-95F6-464D-9F98-C92C8BA39905}"/>
                    </a:ext>
                  </a:extLst>
                </p:cNvPr>
                <p:cNvSpPr/>
                <p:nvPr/>
              </p:nvSpPr>
              <p:spPr>
                <a:xfrm>
                  <a:off x="781862" y="2021874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76749B75-95F6-464D-9F98-C92C8BA39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62" y="2021874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BF29C5F-01C6-7E4E-AF98-9B7A3653A76A}"/>
                    </a:ext>
                  </a:extLst>
                </p:cNvPr>
                <p:cNvSpPr/>
                <p:nvPr/>
              </p:nvSpPr>
              <p:spPr>
                <a:xfrm>
                  <a:off x="2681825" y="2021874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BF29C5F-01C6-7E4E-AF98-9B7A3653A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825" y="2021874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68447FC-AB14-DD46-B909-885E1472927C}"/>
                    </a:ext>
                  </a:extLst>
                </p:cNvPr>
                <p:cNvSpPr/>
                <p:nvPr/>
              </p:nvSpPr>
              <p:spPr>
                <a:xfrm>
                  <a:off x="1731843" y="2021874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68447FC-AB14-DD46-B909-885E14729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843" y="2021874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3CD9A4FF-57FF-CB41-B227-661DAF37FC7E}"/>
                </a:ext>
              </a:extLst>
            </p:cNvPr>
            <p:cNvSpPr/>
            <p:nvPr/>
          </p:nvSpPr>
          <p:spPr>
            <a:xfrm>
              <a:off x="644530" y="342485"/>
              <a:ext cx="1813049" cy="106901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3CA19B4-81B8-FE40-A23C-17D8E7CF0C3E}"/>
                    </a:ext>
                  </a:extLst>
                </p:cNvPr>
                <p:cNvSpPr/>
                <p:nvPr/>
              </p:nvSpPr>
              <p:spPr>
                <a:xfrm>
                  <a:off x="1279212" y="606991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3CA19B4-81B8-FE40-A23C-17D8E7CF0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212" y="606991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8F5BB151-B420-3441-A43F-023002D38383}"/>
                </a:ext>
              </a:extLst>
            </p:cNvPr>
            <p:cNvSpPr/>
            <p:nvPr/>
          </p:nvSpPr>
          <p:spPr>
            <a:xfrm>
              <a:off x="4510592" y="342485"/>
              <a:ext cx="1813049" cy="105527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EC75ED55-70B7-7D42-AC02-DCCBCF31458C}"/>
                    </a:ext>
                  </a:extLst>
                </p:cNvPr>
                <p:cNvSpPr/>
                <p:nvPr/>
              </p:nvSpPr>
              <p:spPr>
                <a:xfrm>
                  <a:off x="5670695" y="605363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EC75ED55-70B7-7D42-AC02-DCCBCF31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695" y="605363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09F8354-AC92-B44F-85C4-1077D1312000}"/>
                    </a:ext>
                  </a:extLst>
                </p:cNvPr>
                <p:cNvSpPr/>
                <p:nvPr/>
              </p:nvSpPr>
              <p:spPr>
                <a:xfrm>
                  <a:off x="4668461" y="605363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09F8354-AC92-B44F-85C4-1077D1312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461" y="605363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1322A0A7-5E30-4B42-B151-607446DF784F}"/>
                </a:ext>
              </a:extLst>
            </p:cNvPr>
            <p:cNvCxnSpPr>
              <a:stCxn id="50" idx="6"/>
              <a:endCxn id="49" idx="2"/>
            </p:cNvCxnSpPr>
            <p:nvPr/>
          </p:nvCxnSpPr>
          <p:spPr>
            <a:xfrm>
              <a:off x="5208466" y="875363"/>
              <a:ext cx="462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2C2086C1-6A96-A14C-A174-FAF31557A64E}"/>
                </a:ext>
              </a:extLst>
            </p:cNvPr>
            <p:cNvSpPr/>
            <p:nvPr/>
          </p:nvSpPr>
          <p:spPr>
            <a:xfrm>
              <a:off x="2579296" y="342485"/>
              <a:ext cx="1813049" cy="106901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8B1FFD18-FD2A-0C4A-B6F7-3868BE3C084D}"/>
                    </a:ext>
                  </a:extLst>
                </p:cNvPr>
                <p:cNvSpPr/>
                <p:nvPr/>
              </p:nvSpPr>
              <p:spPr>
                <a:xfrm>
                  <a:off x="3739473" y="605363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8B1FFD18-FD2A-0C4A-B6F7-3868BE3C0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73" y="605363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E50AF05-E3C4-604A-86FD-3E327D6A574D}"/>
                    </a:ext>
                  </a:extLst>
                </p:cNvPr>
                <p:cNvSpPr/>
                <p:nvPr/>
              </p:nvSpPr>
              <p:spPr>
                <a:xfrm>
                  <a:off x="2737239" y="605363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E50AF05-E3C4-604A-86FD-3E327D6A57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39" y="605363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7D3EA935-854A-C74C-A674-0BB4959D9A99}"/>
                </a:ext>
              </a:extLst>
            </p:cNvPr>
            <p:cNvCxnSpPr>
              <a:stCxn id="54" idx="6"/>
              <a:endCxn id="53" idx="2"/>
            </p:cNvCxnSpPr>
            <p:nvPr/>
          </p:nvCxnSpPr>
          <p:spPr>
            <a:xfrm>
              <a:off x="3277244" y="875363"/>
              <a:ext cx="462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1278F3F9-96F4-5940-AEF8-4B375C6FFB02}"/>
                </a:ext>
              </a:extLst>
            </p:cNvPr>
            <p:cNvSpPr/>
            <p:nvPr/>
          </p:nvSpPr>
          <p:spPr>
            <a:xfrm>
              <a:off x="3637756" y="1667758"/>
              <a:ext cx="2692920" cy="1350169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292A255C-3099-944C-89EF-7741989412FE}"/>
                    </a:ext>
                  </a:extLst>
                </p:cNvPr>
                <p:cNvSpPr/>
                <p:nvPr/>
              </p:nvSpPr>
              <p:spPr>
                <a:xfrm>
                  <a:off x="3770732" y="188191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292A255C-3099-944C-89EF-7741989412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732" y="1881919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78C7FDA-8E58-0F42-8A6A-286D4C201D02}"/>
                    </a:ext>
                  </a:extLst>
                </p:cNvPr>
                <p:cNvSpPr/>
                <p:nvPr/>
              </p:nvSpPr>
              <p:spPr>
                <a:xfrm>
                  <a:off x="5670695" y="188191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78C7FDA-8E58-0F42-8A6A-286D4C201D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695" y="1881919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403ECEE-0EED-4741-9801-F127D572BDF7}"/>
                    </a:ext>
                  </a:extLst>
                </p:cNvPr>
                <p:cNvSpPr/>
                <p:nvPr/>
              </p:nvSpPr>
              <p:spPr>
                <a:xfrm>
                  <a:off x="4720713" y="2342922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403ECEE-0EED-4741-9801-F127D572BD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713" y="2342922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BCF8C8F2-7FA9-0B43-AD7F-708C094D1B50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4310737" y="2151919"/>
              <a:ext cx="1359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5BE747-E405-C145-B7CB-6922B5C02A05}"/>
                </a:ext>
              </a:extLst>
            </p:cNvPr>
            <p:cNvCxnSpPr>
              <a:stCxn id="61" idx="5"/>
              <a:endCxn id="63" idx="2"/>
            </p:cNvCxnSpPr>
            <p:nvPr/>
          </p:nvCxnSpPr>
          <p:spPr>
            <a:xfrm>
              <a:off x="4231655" y="2342838"/>
              <a:ext cx="489063" cy="27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DEF646BE-F91C-7A45-A1E1-3954BA9717DF}"/>
                </a:ext>
              </a:extLst>
            </p:cNvPr>
            <p:cNvCxnSpPr>
              <a:stCxn id="63" idx="6"/>
              <a:endCxn id="62" idx="3"/>
            </p:cNvCxnSpPr>
            <p:nvPr/>
          </p:nvCxnSpPr>
          <p:spPr>
            <a:xfrm flipV="1">
              <a:off x="5260718" y="2342838"/>
              <a:ext cx="489063" cy="27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6B3DCE-1C63-744E-8A9B-6732DF875CD9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1321862" y="2291874"/>
              <a:ext cx="40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028C9D6E-D5AD-FF44-B277-A4F35010A409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2271843" y="2291874"/>
              <a:ext cx="409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2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2927</TotalTime>
  <Words>12</Words>
  <Application>Microsoft Macintosh PowerPoint</Application>
  <PresentationFormat>自定义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Williams</dc:creator>
  <cp:lastModifiedBy>John Williams</cp:lastModifiedBy>
  <cp:revision>17</cp:revision>
  <dcterms:created xsi:type="dcterms:W3CDTF">2020-04-01T07:45:47Z</dcterms:created>
  <dcterms:modified xsi:type="dcterms:W3CDTF">2020-04-24T11:46:40Z</dcterms:modified>
</cp:coreProperties>
</file>