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5759450" cy="2879725"/>
  <p:notesSz cx="6858000" cy="9144000"/>
  <p:defaultTextStyle>
    <a:defPPr>
      <a:defRPr lang="zh-CN"/>
    </a:defPPr>
    <a:lvl1pPr marL="0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59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46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32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19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93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3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5"/>
  </p:normalViewPr>
  <p:slideViewPr>
    <p:cSldViewPr snapToGrid="0" snapToObjects="1">
      <p:cViewPr varScale="1">
        <p:scale>
          <a:sx n="239" d="100"/>
          <a:sy n="239" d="100"/>
        </p:scale>
        <p:origin x="176" y="216"/>
      </p:cViewPr>
      <p:guideLst>
        <p:guide orient="horz" pos="907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71289"/>
            <a:ext cx="4319588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512522"/>
            <a:ext cx="4319588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06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8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53319"/>
            <a:ext cx="1241881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53319"/>
            <a:ext cx="3653651" cy="24404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03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3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717932"/>
            <a:ext cx="496752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927150"/>
            <a:ext cx="496752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52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766593"/>
            <a:ext cx="2447766" cy="182715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766593"/>
            <a:ext cx="2447766" cy="182715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34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53319"/>
            <a:ext cx="4967526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05933"/>
            <a:ext cx="24365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051899"/>
            <a:ext cx="2436517" cy="154718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05933"/>
            <a:ext cx="24485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051899"/>
            <a:ext cx="2448516" cy="154718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97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33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5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14627"/>
            <a:ext cx="291572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51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14627"/>
            <a:ext cx="291572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64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53319"/>
            <a:ext cx="496752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766593"/>
            <a:ext cx="496752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EAAA0-DEE3-284D-9FBF-26AF12D4306C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669079"/>
            <a:ext cx="194381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41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A06CCDB0-9F32-D74E-9291-B910609C261A}"/>
              </a:ext>
            </a:extLst>
          </p:cNvPr>
          <p:cNvGrpSpPr/>
          <p:nvPr/>
        </p:nvGrpSpPr>
        <p:grpSpPr>
          <a:xfrm>
            <a:off x="37445" y="102141"/>
            <a:ext cx="5686151" cy="2675442"/>
            <a:chOff x="644525" y="342485"/>
            <a:chExt cx="5686151" cy="2675442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CC7996F-000D-CE48-853D-90D08DAE40BD}"/>
                </a:ext>
              </a:extLst>
            </p:cNvPr>
            <p:cNvSpPr/>
            <p:nvPr/>
          </p:nvSpPr>
          <p:spPr>
            <a:xfrm>
              <a:off x="644525" y="1667758"/>
              <a:ext cx="2692920" cy="1350169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76749B75-95F6-464D-9F98-C92C8BA39905}"/>
                    </a:ext>
                  </a:extLst>
                </p:cNvPr>
                <p:cNvSpPr/>
                <p:nvPr/>
              </p:nvSpPr>
              <p:spPr>
                <a:xfrm>
                  <a:off x="773996" y="2091322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76749B75-95F6-464D-9F98-C92C8BA399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96" y="2091322"/>
                  <a:ext cx="540000" cy="540000"/>
                </a:xfrm>
                <a:prstGeom prst="ellipse">
                  <a:avLst/>
                </a:prstGeom>
                <a:blipFill>
                  <a:blip r:embed="rId2"/>
                  <a:stretch>
                    <a:fillRect l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BF29C5F-01C6-7E4E-AF98-9B7A3653A76A}"/>
                    </a:ext>
                  </a:extLst>
                </p:cNvPr>
                <p:cNvSpPr/>
                <p:nvPr/>
              </p:nvSpPr>
              <p:spPr>
                <a:xfrm>
                  <a:off x="2673959" y="2091322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BF29C5F-01C6-7E4E-AF98-9B7A3653A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3959" y="2091322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 l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E68447FC-AB14-DD46-B909-885E1472927C}"/>
                    </a:ext>
                  </a:extLst>
                </p:cNvPr>
                <p:cNvSpPr/>
                <p:nvPr/>
              </p:nvSpPr>
              <p:spPr>
                <a:xfrm>
                  <a:off x="1723977" y="2091322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E68447FC-AB14-DD46-B909-885E14729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977" y="2091322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3CD9A4FF-57FF-CB41-B227-661DAF37FC7E}"/>
                </a:ext>
              </a:extLst>
            </p:cNvPr>
            <p:cNvSpPr/>
            <p:nvPr/>
          </p:nvSpPr>
          <p:spPr>
            <a:xfrm>
              <a:off x="644530" y="342485"/>
              <a:ext cx="1813049" cy="1069013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33CA19B4-81B8-FE40-A23C-17D8E7CF0C3E}"/>
                    </a:ext>
                  </a:extLst>
                </p:cNvPr>
                <p:cNvSpPr/>
                <p:nvPr/>
              </p:nvSpPr>
              <p:spPr>
                <a:xfrm>
                  <a:off x="1282785" y="657739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33CA19B4-81B8-FE40-A23C-17D8E7CF0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785" y="657739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8F5BB151-B420-3441-A43F-023002D38383}"/>
                </a:ext>
              </a:extLst>
            </p:cNvPr>
            <p:cNvSpPr/>
            <p:nvPr/>
          </p:nvSpPr>
          <p:spPr>
            <a:xfrm>
              <a:off x="4510592" y="342485"/>
              <a:ext cx="1813049" cy="1055273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EC75ED55-70B7-7D42-AC02-DCCBCF31458C}"/>
                    </a:ext>
                  </a:extLst>
                </p:cNvPr>
                <p:cNvSpPr/>
                <p:nvPr/>
              </p:nvSpPr>
              <p:spPr>
                <a:xfrm>
                  <a:off x="5649267" y="596269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EC75ED55-70B7-7D42-AC02-DCCBCF31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67" y="596269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 l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D09F8354-AC92-B44F-85C4-1077D1312000}"/>
                    </a:ext>
                  </a:extLst>
                </p:cNvPr>
                <p:cNvSpPr/>
                <p:nvPr/>
              </p:nvSpPr>
              <p:spPr>
                <a:xfrm>
                  <a:off x="4647033" y="596269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D09F8354-AC92-B44F-85C4-1077D13120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033" y="596269"/>
                  <a:ext cx="540000" cy="540000"/>
                </a:xfrm>
                <a:prstGeom prst="ellipse">
                  <a:avLst/>
                </a:prstGeom>
                <a:blipFill>
                  <a:blip r:embed="rId7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1322A0A7-5E30-4B42-B151-607446DF784F}"/>
                </a:ext>
              </a:extLst>
            </p:cNvPr>
            <p:cNvCxnSpPr>
              <a:stCxn id="50" idx="6"/>
              <a:endCxn id="49" idx="2"/>
            </p:cNvCxnSpPr>
            <p:nvPr/>
          </p:nvCxnSpPr>
          <p:spPr>
            <a:xfrm>
              <a:off x="5187038" y="866269"/>
              <a:ext cx="462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2C2086C1-6A96-A14C-A174-FAF31557A64E}"/>
                </a:ext>
              </a:extLst>
            </p:cNvPr>
            <p:cNvSpPr/>
            <p:nvPr/>
          </p:nvSpPr>
          <p:spPr>
            <a:xfrm>
              <a:off x="2579296" y="342485"/>
              <a:ext cx="1813049" cy="1069013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8B1FFD18-FD2A-0C4A-B6F7-3868BE3C084D}"/>
                    </a:ext>
                  </a:extLst>
                </p:cNvPr>
                <p:cNvSpPr/>
                <p:nvPr/>
              </p:nvSpPr>
              <p:spPr>
                <a:xfrm>
                  <a:off x="3714501" y="657739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8B1FFD18-FD2A-0C4A-B6F7-3868BE3C0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501" y="657739"/>
                  <a:ext cx="540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CE50AF05-E3C4-604A-86FD-3E327D6A574D}"/>
                    </a:ext>
                  </a:extLst>
                </p:cNvPr>
                <p:cNvSpPr/>
                <p:nvPr/>
              </p:nvSpPr>
              <p:spPr>
                <a:xfrm>
                  <a:off x="2712267" y="657739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CE50AF05-E3C4-604A-86FD-3E327D6A57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267" y="657739"/>
                  <a:ext cx="540000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7D3EA935-854A-C74C-A674-0BB4959D9A99}"/>
                </a:ext>
              </a:extLst>
            </p:cNvPr>
            <p:cNvCxnSpPr>
              <a:stCxn id="54" idx="6"/>
              <a:endCxn id="53" idx="2"/>
            </p:cNvCxnSpPr>
            <p:nvPr/>
          </p:nvCxnSpPr>
          <p:spPr>
            <a:xfrm>
              <a:off x="3252272" y="927739"/>
              <a:ext cx="462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圆角矩形 59">
              <a:extLst>
                <a:ext uri="{FF2B5EF4-FFF2-40B4-BE49-F238E27FC236}">
                  <a16:creationId xmlns:a16="http://schemas.microsoft.com/office/drawing/2014/main" id="{1278F3F9-96F4-5940-AEF8-4B375C6FFB02}"/>
                </a:ext>
              </a:extLst>
            </p:cNvPr>
            <p:cNvSpPr/>
            <p:nvPr/>
          </p:nvSpPr>
          <p:spPr>
            <a:xfrm>
              <a:off x="3637756" y="1667758"/>
              <a:ext cx="2692920" cy="1350169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292A255C-3099-944C-89EF-7741989412FE}"/>
                    </a:ext>
                  </a:extLst>
                </p:cNvPr>
                <p:cNvSpPr/>
                <p:nvPr/>
              </p:nvSpPr>
              <p:spPr>
                <a:xfrm>
                  <a:off x="3770732" y="1881919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292A255C-3099-944C-89EF-7741989412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732" y="1881919"/>
                  <a:ext cx="540000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E78C7FDA-8E58-0F42-8A6A-286D4C201D02}"/>
                    </a:ext>
                  </a:extLst>
                </p:cNvPr>
                <p:cNvSpPr/>
                <p:nvPr/>
              </p:nvSpPr>
              <p:spPr>
                <a:xfrm>
                  <a:off x="5670695" y="1881919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E78C7FDA-8E58-0F42-8A6A-286D4C201D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695" y="1881919"/>
                  <a:ext cx="540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A403ECEE-0EED-4741-9801-F127D572BDF7}"/>
                    </a:ext>
                  </a:extLst>
                </p:cNvPr>
                <p:cNvSpPr/>
                <p:nvPr/>
              </p:nvSpPr>
              <p:spPr>
                <a:xfrm>
                  <a:off x="4720713" y="2342922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A403ECEE-0EED-4741-9801-F127D572BD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713" y="2342922"/>
                  <a:ext cx="540000" cy="540000"/>
                </a:xfrm>
                <a:prstGeom prst="ellipse">
                  <a:avLst/>
                </a:prstGeom>
                <a:blipFill>
                  <a:blip r:embed="rId12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BCF8C8F2-7FA9-0B43-AD7F-708C094D1B50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>
              <a:off x="4310737" y="2151919"/>
              <a:ext cx="1359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5BE747-E405-C145-B7CB-6922B5C02A05}"/>
                </a:ext>
              </a:extLst>
            </p:cNvPr>
            <p:cNvCxnSpPr>
              <a:stCxn id="61" idx="5"/>
              <a:endCxn id="63" idx="2"/>
            </p:cNvCxnSpPr>
            <p:nvPr/>
          </p:nvCxnSpPr>
          <p:spPr>
            <a:xfrm>
              <a:off x="4231655" y="2342838"/>
              <a:ext cx="489063" cy="270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DEF646BE-F91C-7A45-A1E1-3954BA9717DF}"/>
                </a:ext>
              </a:extLst>
            </p:cNvPr>
            <p:cNvCxnSpPr>
              <a:stCxn id="63" idx="6"/>
              <a:endCxn id="62" idx="3"/>
            </p:cNvCxnSpPr>
            <p:nvPr/>
          </p:nvCxnSpPr>
          <p:spPr>
            <a:xfrm flipV="1">
              <a:off x="5260718" y="2342838"/>
              <a:ext cx="489063" cy="270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6130CF2-1BF4-A942-B1FD-9CC9275FBA65}"/>
                </a:ext>
              </a:extLst>
            </p:cNvPr>
            <p:cNvSpPr txBox="1"/>
            <p:nvPr/>
          </p:nvSpPr>
          <p:spPr>
            <a:xfrm>
              <a:off x="888488" y="351319"/>
              <a:ext cx="1377300" cy="25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r>
                <a:rPr kumimoji="1" lang="zh-CN" altLang="en-US" sz="105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Hypothesis-Only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F36D6B0-7BAF-EA48-BDA1-A03D1849690F}"/>
                </a:ext>
              </a:extLst>
            </p:cNvPr>
            <p:cNvSpPr txBox="1"/>
            <p:nvPr/>
          </p:nvSpPr>
          <p:spPr>
            <a:xfrm>
              <a:off x="2688563" y="351460"/>
              <a:ext cx="1653017" cy="25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r>
                <a:rPr kumimoji="1" lang="zh-CN" altLang="en-US" sz="105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1st</a:t>
              </a:r>
              <a:r>
                <a:rPr kumimoji="1" lang="zh-CN" altLang="en-US" sz="105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Observation</a:t>
              </a:r>
              <a:r>
                <a:rPr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-Only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EC274D2-7F58-3849-B101-44CC20C11D89}"/>
                </a:ext>
              </a:extLst>
            </p:cNvPr>
            <p:cNvSpPr txBox="1"/>
            <p:nvPr/>
          </p:nvSpPr>
          <p:spPr>
            <a:xfrm>
              <a:off x="4594655" y="351319"/>
              <a:ext cx="1691489" cy="25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r>
                <a:rPr kumimoji="1" lang="zh-CN" altLang="en-US" sz="105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2nd</a:t>
              </a:r>
              <a:r>
                <a:rPr kumimoji="1" lang="zh-CN" altLang="en-US" sz="105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Observation</a:t>
              </a:r>
              <a:r>
                <a:rPr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-Only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9471937-E442-904E-A3C7-F7773963B121}"/>
                </a:ext>
              </a:extLst>
            </p:cNvPr>
            <p:cNvSpPr txBox="1"/>
            <p:nvPr/>
          </p:nvSpPr>
          <p:spPr>
            <a:xfrm>
              <a:off x="1444447" y="1670671"/>
              <a:ext cx="1154483" cy="25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  <a:r>
                <a:rPr kumimoji="1" lang="zh-CN" altLang="en-US" sz="105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r>
                <a:rPr kumimoji="1" lang="zh-CN" altLang="en-US" sz="105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Chain</a:t>
              </a:r>
              <a:endParaRPr lang="en-US" altLang="zh-CN" sz="105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39659B5-6EC2-D049-8A08-EEE876EA3267}"/>
                </a:ext>
              </a:extLst>
            </p:cNvPr>
            <p:cNvSpPr txBox="1"/>
            <p:nvPr/>
          </p:nvSpPr>
          <p:spPr>
            <a:xfrm>
              <a:off x="4329469" y="1679003"/>
              <a:ext cx="1362874" cy="25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1">
                  <a:latin typeface="Arial" panose="020B0604020202020204" pitchFamily="34" charset="0"/>
                  <a:cs typeface="Arial" panose="020B0604020202020204" pitchFamily="34" charset="0"/>
                </a:rPr>
                <a:t>(e)</a:t>
              </a:r>
              <a:r>
                <a:rPr kumimoji="1" lang="zh-CN" altLang="en-US" sz="105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Fully</a:t>
              </a:r>
              <a:r>
                <a:rPr kumimoji="1" lang="zh-CN" altLang="en-US" sz="105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51" dirty="0">
                  <a:latin typeface="Arial" panose="020B0604020202020204" pitchFamily="34" charset="0"/>
                  <a:cs typeface="Arial" panose="020B0604020202020204" pitchFamily="34" charset="0"/>
                </a:rPr>
                <a:t>Connected</a:t>
              </a:r>
              <a:endParaRPr lang="en-US" altLang="zh-CN" sz="105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6B3DCE-1C63-744E-8A9B-6732DF875CD9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1313996" y="2361322"/>
              <a:ext cx="409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028C9D6E-D5AD-FF44-B277-A4F35010A409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>
              <a:off x="2263977" y="2361322"/>
              <a:ext cx="409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24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2914</TotalTime>
  <Words>35</Words>
  <Application>Microsoft Macintosh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Williams</dc:creator>
  <cp:lastModifiedBy>John Williams</cp:lastModifiedBy>
  <cp:revision>15</cp:revision>
  <dcterms:created xsi:type="dcterms:W3CDTF">2020-04-01T07:45:47Z</dcterms:created>
  <dcterms:modified xsi:type="dcterms:W3CDTF">2020-04-10T13:03:56Z</dcterms:modified>
</cp:coreProperties>
</file>