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74" r:id="rId5"/>
    <p:sldId id="258" r:id="rId6"/>
    <p:sldId id="260" r:id="rId7"/>
    <p:sldId id="262" r:id="rId8"/>
    <p:sldId id="263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F2CD0-87B4-49F2-BF14-084131461573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EF1287C-DBC6-4760-9F24-2B2D1ACB75E1}">
      <dgm:prSet phldrT="[Text]"/>
      <dgm:spPr/>
      <dgm:t>
        <a:bodyPr/>
        <a:lstStyle/>
        <a:p>
          <a:r>
            <a:rPr lang="en-US" dirty="0" smtClean="0"/>
            <a:t>Background</a:t>
          </a:r>
          <a:endParaRPr lang="en-US" dirty="0" smtClean="0"/>
        </a:p>
      </dgm:t>
    </dgm:pt>
    <dgm:pt modelId="{D992D026-B474-48B0-AC5B-050CD0FFAC29}" type="parTrans" cxnId="{89B4CC16-7777-4F35-A75B-A028610DBEA1}">
      <dgm:prSet/>
      <dgm:spPr/>
      <dgm:t>
        <a:bodyPr/>
        <a:lstStyle/>
        <a:p>
          <a:endParaRPr lang="en-US"/>
        </a:p>
      </dgm:t>
    </dgm:pt>
    <dgm:pt modelId="{96E3D2A3-4580-44CB-8DB1-E94EC3EE289B}" type="sibTrans" cxnId="{89B4CC16-7777-4F35-A75B-A028610DBEA1}">
      <dgm:prSet/>
      <dgm:spPr/>
      <dgm:t>
        <a:bodyPr/>
        <a:lstStyle/>
        <a:p>
          <a:endParaRPr lang="en-US"/>
        </a:p>
      </dgm:t>
    </dgm:pt>
    <dgm:pt modelId="{FF878CAF-79D4-4234-927B-468D26A75909}">
      <dgm:prSet phldrT="[Text]"/>
      <dgm:spPr/>
      <dgm:t>
        <a:bodyPr/>
        <a:lstStyle/>
        <a:p>
          <a:r>
            <a:rPr lang="en-US" dirty="0" smtClean="0"/>
            <a:t>Build a Chrome theme</a:t>
          </a:r>
          <a:endParaRPr lang="en-US" dirty="0"/>
        </a:p>
      </dgm:t>
    </dgm:pt>
    <dgm:pt modelId="{DB6AFBCA-3759-4F6F-A726-8220435EBD4F}" type="parTrans" cxnId="{1EED67F7-5885-449A-B878-21523DC30F18}">
      <dgm:prSet/>
      <dgm:spPr/>
      <dgm:t>
        <a:bodyPr/>
        <a:lstStyle/>
        <a:p>
          <a:endParaRPr lang="en-US"/>
        </a:p>
      </dgm:t>
    </dgm:pt>
    <dgm:pt modelId="{D2BDF73D-3B65-40B7-B092-1CCB01AB2D35}" type="sibTrans" cxnId="{1EED67F7-5885-449A-B878-21523DC30F18}">
      <dgm:prSet/>
      <dgm:spPr/>
      <dgm:t>
        <a:bodyPr/>
        <a:lstStyle/>
        <a:p>
          <a:endParaRPr lang="en-US"/>
        </a:p>
      </dgm:t>
    </dgm:pt>
    <dgm:pt modelId="{AD218B6E-2EC5-4814-8A60-F58FB54BEECA}">
      <dgm:prSet phldrT="[Text]"/>
      <dgm:spPr/>
      <dgm:t>
        <a:bodyPr/>
        <a:lstStyle/>
        <a:p>
          <a:r>
            <a:rPr lang="en-US" dirty="0" smtClean="0"/>
            <a:t>Build a Chrome extension</a:t>
          </a:r>
          <a:endParaRPr lang="en-US" dirty="0"/>
        </a:p>
      </dgm:t>
    </dgm:pt>
    <dgm:pt modelId="{8785C065-8437-4F1D-B6A1-561A3FDF4892}" type="parTrans" cxnId="{11ECDC9A-F6C5-425D-86AC-8DE63F992E02}">
      <dgm:prSet/>
      <dgm:spPr/>
      <dgm:t>
        <a:bodyPr/>
        <a:lstStyle/>
        <a:p>
          <a:endParaRPr lang="en-US"/>
        </a:p>
      </dgm:t>
    </dgm:pt>
    <dgm:pt modelId="{9A5F24E0-AF9B-4FA0-A4C6-83EE61AD9493}" type="sibTrans" cxnId="{11ECDC9A-F6C5-425D-86AC-8DE63F992E02}">
      <dgm:prSet/>
      <dgm:spPr/>
      <dgm:t>
        <a:bodyPr/>
        <a:lstStyle/>
        <a:p>
          <a:endParaRPr lang="en-US"/>
        </a:p>
      </dgm:t>
    </dgm:pt>
    <dgm:pt modelId="{30234E40-50E2-4D92-B216-BA804B5D8436}" type="pres">
      <dgm:prSet presAssocID="{6E3F2CD0-87B4-49F2-BF14-08413146157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1BFA92-6FB5-48CD-8A1E-1EDF077C2F54}" type="pres">
      <dgm:prSet presAssocID="{6EF1287C-DBC6-4760-9F24-2B2D1ACB75E1}" presName="parentLin" presStyleCnt="0"/>
      <dgm:spPr/>
    </dgm:pt>
    <dgm:pt modelId="{F96CF0E8-6E06-45B9-A8D7-94F826B90C9B}" type="pres">
      <dgm:prSet presAssocID="{6EF1287C-DBC6-4760-9F24-2B2D1ACB75E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7DAB7C5-8B62-461C-8C96-2A58A91EBACA}" type="pres">
      <dgm:prSet presAssocID="{6EF1287C-DBC6-4760-9F24-2B2D1ACB75E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2659F-2BE3-4B41-BCBC-E79B1ADC809C}" type="pres">
      <dgm:prSet presAssocID="{6EF1287C-DBC6-4760-9F24-2B2D1ACB75E1}" presName="negativeSpace" presStyleCnt="0"/>
      <dgm:spPr/>
    </dgm:pt>
    <dgm:pt modelId="{67EFE381-CCF4-4FAD-B5E4-FEDE10A71049}" type="pres">
      <dgm:prSet presAssocID="{6EF1287C-DBC6-4760-9F24-2B2D1ACB75E1}" presName="childText" presStyleLbl="conFgAcc1" presStyleIdx="0" presStyleCnt="3">
        <dgm:presLayoutVars>
          <dgm:bulletEnabled val="1"/>
        </dgm:presLayoutVars>
      </dgm:prSet>
      <dgm:spPr/>
    </dgm:pt>
    <dgm:pt modelId="{65AF84CC-0C83-4429-92D3-3887C9A70796}" type="pres">
      <dgm:prSet presAssocID="{96E3D2A3-4580-44CB-8DB1-E94EC3EE289B}" presName="spaceBetweenRectangles" presStyleCnt="0"/>
      <dgm:spPr/>
    </dgm:pt>
    <dgm:pt modelId="{BD125F16-C1A2-4506-B7CF-03CE419FB1AB}" type="pres">
      <dgm:prSet presAssocID="{FF878CAF-79D4-4234-927B-468D26A75909}" presName="parentLin" presStyleCnt="0"/>
      <dgm:spPr/>
    </dgm:pt>
    <dgm:pt modelId="{08AD040E-7E18-4CB1-B4CB-95F49B72C2CE}" type="pres">
      <dgm:prSet presAssocID="{FF878CAF-79D4-4234-927B-468D26A7590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FF5EB14-62B1-4178-AD06-24023D19F2CF}" type="pres">
      <dgm:prSet presAssocID="{FF878CAF-79D4-4234-927B-468D26A759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63612-F432-488C-B890-F55E92992181}" type="pres">
      <dgm:prSet presAssocID="{FF878CAF-79D4-4234-927B-468D26A75909}" presName="negativeSpace" presStyleCnt="0"/>
      <dgm:spPr/>
    </dgm:pt>
    <dgm:pt modelId="{A4D64F4F-1C2F-4F2F-858D-E1B0A6DDD055}" type="pres">
      <dgm:prSet presAssocID="{FF878CAF-79D4-4234-927B-468D26A75909}" presName="childText" presStyleLbl="conFgAcc1" presStyleIdx="1" presStyleCnt="3">
        <dgm:presLayoutVars>
          <dgm:bulletEnabled val="1"/>
        </dgm:presLayoutVars>
      </dgm:prSet>
      <dgm:spPr/>
    </dgm:pt>
    <dgm:pt modelId="{4767D280-54E6-4690-BEA6-3F439FCCB23A}" type="pres">
      <dgm:prSet presAssocID="{D2BDF73D-3B65-40B7-B092-1CCB01AB2D35}" presName="spaceBetweenRectangles" presStyleCnt="0"/>
      <dgm:spPr/>
    </dgm:pt>
    <dgm:pt modelId="{9E0D4AC9-73FD-41E9-8970-7F0DA00D3D03}" type="pres">
      <dgm:prSet presAssocID="{AD218B6E-2EC5-4814-8A60-F58FB54BEECA}" presName="parentLin" presStyleCnt="0"/>
      <dgm:spPr/>
    </dgm:pt>
    <dgm:pt modelId="{8ED5C8B3-B940-497D-A6CF-85FD142EBDE6}" type="pres">
      <dgm:prSet presAssocID="{AD218B6E-2EC5-4814-8A60-F58FB54BEEC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0B59194-B522-46E7-9BD6-25A8DC6F1118}" type="pres">
      <dgm:prSet presAssocID="{AD218B6E-2EC5-4814-8A60-F58FB54BEE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32B5B-F010-468E-8849-455226A078A7}" type="pres">
      <dgm:prSet presAssocID="{AD218B6E-2EC5-4814-8A60-F58FB54BEECA}" presName="negativeSpace" presStyleCnt="0"/>
      <dgm:spPr/>
    </dgm:pt>
    <dgm:pt modelId="{0C6C7651-A42A-4204-B9F4-ED39D6BA7F0F}" type="pres">
      <dgm:prSet presAssocID="{AD218B6E-2EC5-4814-8A60-F58FB54BEE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B9B0EC-CA11-4A91-AA4A-64392ADCBFDF}" type="presOf" srcId="{FF878CAF-79D4-4234-927B-468D26A75909}" destId="{0FF5EB14-62B1-4178-AD06-24023D19F2CF}" srcOrd="1" destOrd="0" presId="urn:microsoft.com/office/officeart/2005/8/layout/list1"/>
    <dgm:cxn modelId="{3B4BF89D-B406-4750-AFEF-34554418F337}" type="presOf" srcId="{6EF1287C-DBC6-4760-9F24-2B2D1ACB75E1}" destId="{F96CF0E8-6E06-45B9-A8D7-94F826B90C9B}" srcOrd="0" destOrd="0" presId="urn:microsoft.com/office/officeart/2005/8/layout/list1"/>
    <dgm:cxn modelId="{11ECDC9A-F6C5-425D-86AC-8DE63F992E02}" srcId="{6E3F2CD0-87B4-49F2-BF14-084131461573}" destId="{AD218B6E-2EC5-4814-8A60-F58FB54BEECA}" srcOrd="2" destOrd="0" parTransId="{8785C065-8437-4F1D-B6A1-561A3FDF4892}" sibTransId="{9A5F24E0-AF9B-4FA0-A4C6-83EE61AD9493}"/>
    <dgm:cxn modelId="{89B4CC16-7777-4F35-A75B-A028610DBEA1}" srcId="{6E3F2CD0-87B4-49F2-BF14-084131461573}" destId="{6EF1287C-DBC6-4760-9F24-2B2D1ACB75E1}" srcOrd="0" destOrd="0" parTransId="{D992D026-B474-48B0-AC5B-050CD0FFAC29}" sibTransId="{96E3D2A3-4580-44CB-8DB1-E94EC3EE289B}"/>
    <dgm:cxn modelId="{21446EB8-65FC-4C63-BAAC-1F0105FB3895}" type="presOf" srcId="{6EF1287C-DBC6-4760-9F24-2B2D1ACB75E1}" destId="{07DAB7C5-8B62-461C-8C96-2A58A91EBACA}" srcOrd="1" destOrd="0" presId="urn:microsoft.com/office/officeart/2005/8/layout/list1"/>
    <dgm:cxn modelId="{AA0DDF5D-3EB6-463A-AEB2-C26BAEC158F5}" type="presOf" srcId="{6E3F2CD0-87B4-49F2-BF14-084131461573}" destId="{30234E40-50E2-4D92-B216-BA804B5D8436}" srcOrd="0" destOrd="0" presId="urn:microsoft.com/office/officeart/2005/8/layout/list1"/>
    <dgm:cxn modelId="{1EED67F7-5885-449A-B878-21523DC30F18}" srcId="{6E3F2CD0-87B4-49F2-BF14-084131461573}" destId="{FF878CAF-79D4-4234-927B-468D26A75909}" srcOrd="1" destOrd="0" parTransId="{DB6AFBCA-3759-4F6F-A726-8220435EBD4F}" sibTransId="{D2BDF73D-3B65-40B7-B092-1CCB01AB2D35}"/>
    <dgm:cxn modelId="{8F63B3E3-D58E-41DE-A8B9-2B03D415719B}" type="presOf" srcId="{AD218B6E-2EC5-4814-8A60-F58FB54BEECA}" destId="{10B59194-B522-46E7-9BD6-25A8DC6F1118}" srcOrd="1" destOrd="0" presId="urn:microsoft.com/office/officeart/2005/8/layout/list1"/>
    <dgm:cxn modelId="{BEB70C9B-667B-401E-A764-FC9809CB46FB}" type="presOf" srcId="{AD218B6E-2EC5-4814-8A60-F58FB54BEECA}" destId="{8ED5C8B3-B940-497D-A6CF-85FD142EBDE6}" srcOrd="0" destOrd="0" presId="urn:microsoft.com/office/officeart/2005/8/layout/list1"/>
    <dgm:cxn modelId="{64161232-3DF4-46EC-848B-653E79DCD626}" type="presOf" srcId="{FF878CAF-79D4-4234-927B-468D26A75909}" destId="{08AD040E-7E18-4CB1-B4CB-95F49B72C2CE}" srcOrd="0" destOrd="0" presId="urn:microsoft.com/office/officeart/2005/8/layout/list1"/>
    <dgm:cxn modelId="{8CDA7E39-CEFB-4E3C-8B4C-B86E9D36E399}" type="presParOf" srcId="{30234E40-50E2-4D92-B216-BA804B5D8436}" destId="{261BFA92-6FB5-48CD-8A1E-1EDF077C2F54}" srcOrd="0" destOrd="0" presId="urn:microsoft.com/office/officeart/2005/8/layout/list1"/>
    <dgm:cxn modelId="{BB620E55-6FDB-466E-B07B-6D5C60EC88D9}" type="presParOf" srcId="{261BFA92-6FB5-48CD-8A1E-1EDF077C2F54}" destId="{F96CF0E8-6E06-45B9-A8D7-94F826B90C9B}" srcOrd="0" destOrd="0" presId="urn:microsoft.com/office/officeart/2005/8/layout/list1"/>
    <dgm:cxn modelId="{AA1B0540-06C2-4564-B6D3-6C56574661F8}" type="presParOf" srcId="{261BFA92-6FB5-48CD-8A1E-1EDF077C2F54}" destId="{07DAB7C5-8B62-461C-8C96-2A58A91EBACA}" srcOrd="1" destOrd="0" presId="urn:microsoft.com/office/officeart/2005/8/layout/list1"/>
    <dgm:cxn modelId="{30CF7443-5426-44D6-9644-ECBDA52C2367}" type="presParOf" srcId="{30234E40-50E2-4D92-B216-BA804B5D8436}" destId="{4C72659F-2BE3-4B41-BCBC-E79B1ADC809C}" srcOrd="1" destOrd="0" presId="urn:microsoft.com/office/officeart/2005/8/layout/list1"/>
    <dgm:cxn modelId="{D98DBEBE-642D-400D-9F09-88BADD9862D0}" type="presParOf" srcId="{30234E40-50E2-4D92-B216-BA804B5D8436}" destId="{67EFE381-CCF4-4FAD-B5E4-FEDE10A71049}" srcOrd="2" destOrd="0" presId="urn:microsoft.com/office/officeart/2005/8/layout/list1"/>
    <dgm:cxn modelId="{E2D3E761-DCCC-447D-AB24-6AF63E46AA5B}" type="presParOf" srcId="{30234E40-50E2-4D92-B216-BA804B5D8436}" destId="{65AF84CC-0C83-4429-92D3-3887C9A70796}" srcOrd="3" destOrd="0" presId="urn:microsoft.com/office/officeart/2005/8/layout/list1"/>
    <dgm:cxn modelId="{2319FA25-00B9-4B00-874C-0512E1213379}" type="presParOf" srcId="{30234E40-50E2-4D92-B216-BA804B5D8436}" destId="{BD125F16-C1A2-4506-B7CF-03CE419FB1AB}" srcOrd="4" destOrd="0" presId="urn:microsoft.com/office/officeart/2005/8/layout/list1"/>
    <dgm:cxn modelId="{E1D5115C-3B68-401D-B3A7-194C4E37D691}" type="presParOf" srcId="{BD125F16-C1A2-4506-B7CF-03CE419FB1AB}" destId="{08AD040E-7E18-4CB1-B4CB-95F49B72C2CE}" srcOrd="0" destOrd="0" presId="urn:microsoft.com/office/officeart/2005/8/layout/list1"/>
    <dgm:cxn modelId="{E96E7F1D-366A-4CA3-8F46-790876B1AD78}" type="presParOf" srcId="{BD125F16-C1A2-4506-B7CF-03CE419FB1AB}" destId="{0FF5EB14-62B1-4178-AD06-24023D19F2CF}" srcOrd="1" destOrd="0" presId="urn:microsoft.com/office/officeart/2005/8/layout/list1"/>
    <dgm:cxn modelId="{4783E6EE-4D15-48E6-87F1-54D7E8043685}" type="presParOf" srcId="{30234E40-50E2-4D92-B216-BA804B5D8436}" destId="{DF863612-F432-488C-B890-F55E92992181}" srcOrd="5" destOrd="0" presId="urn:microsoft.com/office/officeart/2005/8/layout/list1"/>
    <dgm:cxn modelId="{C4F0E64B-8887-4DFD-BA8D-8AAE9A32DAAD}" type="presParOf" srcId="{30234E40-50E2-4D92-B216-BA804B5D8436}" destId="{A4D64F4F-1C2F-4F2F-858D-E1B0A6DDD055}" srcOrd="6" destOrd="0" presId="urn:microsoft.com/office/officeart/2005/8/layout/list1"/>
    <dgm:cxn modelId="{312CB674-0129-49C4-AC30-D6D8EE97CFD3}" type="presParOf" srcId="{30234E40-50E2-4D92-B216-BA804B5D8436}" destId="{4767D280-54E6-4690-BEA6-3F439FCCB23A}" srcOrd="7" destOrd="0" presId="urn:microsoft.com/office/officeart/2005/8/layout/list1"/>
    <dgm:cxn modelId="{B4A92377-40A6-4E9E-94A9-37557089FE0E}" type="presParOf" srcId="{30234E40-50E2-4D92-B216-BA804B5D8436}" destId="{9E0D4AC9-73FD-41E9-8970-7F0DA00D3D03}" srcOrd="8" destOrd="0" presId="urn:microsoft.com/office/officeart/2005/8/layout/list1"/>
    <dgm:cxn modelId="{59711574-E5F9-492C-B38E-F0F6A84C8E68}" type="presParOf" srcId="{9E0D4AC9-73FD-41E9-8970-7F0DA00D3D03}" destId="{8ED5C8B3-B940-497D-A6CF-85FD142EBDE6}" srcOrd="0" destOrd="0" presId="urn:microsoft.com/office/officeart/2005/8/layout/list1"/>
    <dgm:cxn modelId="{466C551A-E411-4915-9BD5-EE1EDC5FA5DC}" type="presParOf" srcId="{9E0D4AC9-73FD-41E9-8970-7F0DA00D3D03}" destId="{10B59194-B522-46E7-9BD6-25A8DC6F1118}" srcOrd="1" destOrd="0" presId="urn:microsoft.com/office/officeart/2005/8/layout/list1"/>
    <dgm:cxn modelId="{B92FC560-5A9A-4520-8ADF-A7726B337CAD}" type="presParOf" srcId="{30234E40-50E2-4D92-B216-BA804B5D8436}" destId="{C5632B5B-F010-468E-8849-455226A078A7}" srcOrd="9" destOrd="0" presId="urn:microsoft.com/office/officeart/2005/8/layout/list1"/>
    <dgm:cxn modelId="{4DCD9EE7-05AC-4D31-866A-0EC4EB4F6859}" type="presParOf" srcId="{30234E40-50E2-4D92-B216-BA804B5D8436}" destId="{0C6C7651-A42A-4204-B9F4-ED39D6BA7F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FE381-CCF4-4FAD-B5E4-FEDE10A71049}">
      <dsp:nvSpPr>
        <dsp:cNvPr id="0" name=""/>
        <dsp:cNvSpPr/>
      </dsp:nvSpPr>
      <dsp:spPr>
        <a:xfrm>
          <a:off x="0" y="801049"/>
          <a:ext cx="66311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AB7C5-8B62-461C-8C96-2A58A91EBACA}">
      <dsp:nvSpPr>
        <dsp:cNvPr id="0" name=""/>
        <dsp:cNvSpPr/>
      </dsp:nvSpPr>
      <dsp:spPr>
        <a:xfrm>
          <a:off x="331559" y="417289"/>
          <a:ext cx="4641832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50" tIns="0" rIns="17545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Background</a:t>
          </a:r>
          <a:endParaRPr lang="en-US" sz="2600" kern="1200" dirty="0" smtClean="0"/>
        </a:p>
      </dsp:txBody>
      <dsp:txXfrm>
        <a:off x="369026" y="454756"/>
        <a:ext cx="4566898" cy="692586"/>
      </dsp:txXfrm>
    </dsp:sp>
    <dsp:sp modelId="{A4D64F4F-1C2F-4F2F-858D-E1B0A6DDD055}">
      <dsp:nvSpPr>
        <dsp:cNvPr id="0" name=""/>
        <dsp:cNvSpPr/>
      </dsp:nvSpPr>
      <dsp:spPr>
        <a:xfrm>
          <a:off x="0" y="1980410"/>
          <a:ext cx="66311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5EB14-62B1-4178-AD06-24023D19F2CF}">
      <dsp:nvSpPr>
        <dsp:cNvPr id="0" name=""/>
        <dsp:cNvSpPr/>
      </dsp:nvSpPr>
      <dsp:spPr>
        <a:xfrm>
          <a:off x="331559" y="1596650"/>
          <a:ext cx="4641832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50" tIns="0" rIns="17545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 a Chrome theme</a:t>
          </a:r>
          <a:endParaRPr lang="en-US" sz="2600" kern="1200" dirty="0"/>
        </a:p>
      </dsp:txBody>
      <dsp:txXfrm>
        <a:off x="369026" y="1634117"/>
        <a:ext cx="4566898" cy="692586"/>
      </dsp:txXfrm>
    </dsp:sp>
    <dsp:sp modelId="{0C6C7651-A42A-4204-B9F4-ED39D6BA7F0F}">
      <dsp:nvSpPr>
        <dsp:cNvPr id="0" name=""/>
        <dsp:cNvSpPr/>
      </dsp:nvSpPr>
      <dsp:spPr>
        <a:xfrm>
          <a:off x="0" y="3159770"/>
          <a:ext cx="66311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59194-B522-46E7-9BD6-25A8DC6F1118}">
      <dsp:nvSpPr>
        <dsp:cNvPr id="0" name=""/>
        <dsp:cNvSpPr/>
      </dsp:nvSpPr>
      <dsp:spPr>
        <a:xfrm>
          <a:off x="331559" y="2776010"/>
          <a:ext cx="4641832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50" tIns="0" rIns="17545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 a Chrome extension</a:t>
          </a:r>
          <a:endParaRPr lang="en-US" sz="2600" kern="1200" dirty="0"/>
        </a:p>
      </dsp:txBody>
      <dsp:txXfrm>
        <a:off x="369026" y="2813477"/>
        <a:ext cx="456689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3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7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48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5BB9C0-128C-459D-9187-DE4F039092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ADD110-47CB-456D-BB7E-B9897D5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chrome://extens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hrome://extension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chrome://extensio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extensions/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" TargetMode="External"/><Relationship Id="rId2" Type="http://schemas.openxmlformats.org/officeDocument/2006/relationships/hyperlink" Target="https://z.umn.edu/wits-chr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chrome://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your own 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Thu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 – data-interchange format</a:t>
            </a:r>
          </a:p>
          <a:p>
            <a:r>
              <a:rPr lang="en-US" dirty="0" smtClean="0"/>
              <a:t>Attribute-value pairs and array data type</a:t>
            </a:r>
          </a:p>
          <a:p>
            <a:r>
              <a:rPr lang="en-US" dirty="0" smtClean="0"/>
              <a:t>Easy for human to read/write, for machine to parse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2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our own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functional?</a:t>
            </a:r>
          </a:p>
          <a:p>
            <a:r>
              <a:rPr lang="en-US" dirty="0" smtClean="0"/>
              <a:t>How ‘bout print something to the log?</a:t>
            </a:r>
          </a:p>
          <a:p>
            <a:r>
              <a:rPr lang="en-US" dirty="0" smtClean="0"/>
              <a:t>Open “extension” folder and “example_one.js”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66" y="3669740"/>
            <a:ext cx="7633068" cy="13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9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729" y="2103120"/>
            <a:ext cx="4577970" cy="3931920"/>
          </a:xfrm>
        </p:spPr>
        <p:txBody>
          <a:bodyPr/>
          <a:lstStyle/>
          <a:p>
            <a:r>
              <a:rPr lang="en-US" dirty="0" smtClean="0"/>
              <a:t>Change the script to example_one.js</a:t>
            </a:r>
          </a:p>
          <a:p>
            <a:r>
              <a:rPr lang="en-US" dirty="0" smtClean="0"/>
              <a:t>Unpack your extension again, this time, using the extension folder, on </a:t>
            </a:r>
            <a:r>
              <a:rPr lang="en-US" dirty="0">
                <a:hlinkClick r:id="rId2"/>
              </a:rPr>
              <a:t>chrome://extensions/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11" y="2014194"/>
            <a:ext cx="6105525" cy="42195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92461" y="3670478"/>
            <a:ext cx="2640169" cy="59178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94" y="1967865"/>
            <a:ext cx="9277350" cy="4067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59109" y="3103807"/>
            <a:ext cx="1416677" cy="65682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14551" y="5098811"/>
            <a:ext cx="2062767" cy="65682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when we use chrome extension, we need to click on some kind of buttons, right?</a:t>
            </a:r>
          </a:p>
          <a:p>
            <a:r>
              <a:rPr lang="en-US" dirty="0" smtClean="0"/>
              <a:t>Examine “example_two.js”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Callback functions – a function that is passed as a parameter to another function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14" y="3183791"/>
            <a:ext cx="6771265" cy="17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8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“scripts” value to “example_two.js” in </a:t>
            </a:r>
            <a:r>
              <a:rPr lang="en-US" dirty="0" err="1" smtClean="0"/>
              <a:t>manifest.json</a:t>
            </a:r>
            <a:endParaRPr lang="en-US" dirty="0" smtClean="0"/>
          </a:p>
          <a:p>
            <a:r>
              <a:rPr lang="en-US" dirty="0" smtClean="0"/>
              <a:t>Re-unpack the folder on  </a:t>
            </a:r>
            <a:r>
              <a:rPr lang="en-US" dirty="0">
                <a:hlinkClick r:id="rId2"/>
              </a:rPr>
              <a:t>chrome://extensions/</a:t>
            </a:r>
            <a:endParaRPr lang="en-US" dirty="0"/>
          </a:p>
          <a:p>
            <a:r>
              <a:rPr lang="en-US" dirty="0" smtClean="0"/>
              <a:t>Notice the button created … Click on it to see what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9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extension that screenshot current tab and download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479" y="2287441"/>
            <a:ext cx="6903042" cy="37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own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“scripts” value to “example_two.js” in </a:t>
            </a:r>
            <a:r>
              <a:rPr lang="en-US" dirty="0" err="1" smtClean="0"/>
              <a:t>manifest.json</a:t>
            </a:r>
            <a:endParaRPr lang="en-US" dirty="0" smtClean="0"/>
          </a:p>
          <a:p>
            <a:r>
              <a:rPr lang="en-US" dirty="0" smtClean="0"/>
              <a:t>Re-unpack the folder on  </a:t>
            </a:r>
            <a:r>
              <a:rPr lang="en-US" dirty="0">
                <a:hlinkClick r:id="rId2"/>
              </a:rPr>
              <a:t>chrome://extensions/</a:t>
            </a:r>
            <a:endParaRPr lang="en-US" dirty="0"/>
          </a:p>
          <a:p>
            <a:r>
              <a:rPr lang="en-US" dirty="0" smtClean="0"/>
              <a:t>Click the button!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https://developer.chrome.com/extensions/overview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learned this at Grace Hopper </a:t>
            </a:r>
            <a:r>
              <a:rPr lang="en-US" dirty="0" smtClean="0">
                <a:sym typeface="Wingdings" panose="05000000000000000000" pitchFamily="2" charset="2"/>
              </a:rPr>
              <a:t> I’m a novice</a:t>
            </a:r>
            <a:endParaRPr lang="en-US" dirty="0" smtClean="0"/>
          </a:p>
          <a:p>
            <a:r>
              <a:rPr lang="en-US" dirty="0" smtClean="0"/>
              <a:t>Beginner </a:t>
            </a:r>
            <a:r>
              <a:rPr lang="en-US" dirty="0" smtClean="0"/>
              <a:t>friendly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1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2856775"/>
              </p:ext>
            </p:extLst>
          </p:nvPr>
        </p:nvGraphicFramePr>
        <p:xfrm>
          <a:off x="1066800" y="2014194"/>
          <a:ext cx="6631189" cy="4232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64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Chrome extension?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3" y="2025941"/>
            <a:ext cx="10058400" cy="3931920"/>
          </a:xfrm>
        </p:spPr>
        <p:txBody>
          <a:bodyPr/>
          <a:lstStyle/>
          <a:p>
            <a:r>
              <a:rPr lang="en-US" dirty="0" smtClean="0"/>
              <a:t>Program that runs in Chrome browser</a:t>
            </a:r>
          </a:p>
          <a:p>
            <a:r>
              <a:rPr lang="en-US" dirty="0" smtClean="0"/>
              <a:t>JavaScript, CSS, HTML</a:t>
            </a:r>
          </a:p>
          <a:p>
            <a:r>
              <a:rPr lang="en-US" dirty="0" smtClean="0"/>
              <a:t>Customize and extend the functionality of Chrome</a:t>
            </a:r>
          </a:p>
          <a:p>
            <a:r>
              <a:rPr lang="en-US" dirty="0" smtClean="0"/>
              <a:t>Some examples:</a:t>
            </a:r>
          </a:p>
          <a:p>
            <a:endParaRPr lang="en-US" dirty="0"/>
          </a:p>
        </p:txBody>
      </p:sp>
      <p:pic>
        <p:nvPicPr>
          <p:cNvPr id="1026" name="Picture 2" descr="Image result for grammar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5" t="29891" r="20797" b="32000"/>
          <a:stretch/>
        </p:blipFill>
        <p:spPr bwMode="auto">
          <a:xfrm>
            <a:off x="2133482" y="3773542"/>
            <a:ext cx="3266706" cy="10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dbloc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07" y="3773542"/>
            <a:ext cx="3111953" cy="10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3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Clone/Download </a:t>
            </a:r>
            <a:r>
              <a:rPr lang="en-US" dirty="0"/>
              <a:t>the repository: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z.umn.edu/wits-chrome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Google Chrome - </a:t>
            </a:r>
            <a:r>
              <a:rPr lang="en-US" dirty="0">
                <a:hlinkClick r:id="rId3"/>
              </a:rPr>
              <a:t>https://www.google.com/chrome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Text editor:</a:t>
            </a:r>
          </a:p>
          <a:p>
            <a:pPr lvl="1"/>
            <a:r>
              <a:rPr lang="en-US" dirty="0" smtClean="0"/>
              <a:t>VS Code – </a:t>
            </a:r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Atom –  </a:t>
            </a:r>
            <a:r>
              <a:rPr lang="en-US" dirty="0">
                <a:hlinkClick r:id="rId5"/>
              </a:rPr>
              <a:t>https://atom.io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2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developer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chrome://extensions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95" y="2752717"/>
            <a:ext cx="8507880" cy="32823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09149" y="2874171"/>
            <a:ext cx="1519707" cy="151970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your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“Load unpacked” and select the “Theme” folder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89" y="3134490"/>
            <a:ext cx="5697621" cy="1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76" y="2014194"/>
            <a:ext cx="7868248" cy="41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103120"/>
            <a:ext cx="7015701" cy="3931920"/>
          </a:xfrm>
        </p:spPr>
        <p:txBody>
          <a:bodyPr/>
          <a:lstStyle/>
          <a:p>
            <a:r>
              <a:rPr lang="en-US" dirty="0" smtClean="0"/>
              <a:t>Go to “Theme” folder, and open “</a:t>
            </a:r>
            <a:r>
              <a:rPr lang="en-US" dirty="0" err="1" smtClean="0"/>
              <a:t>manifest.json</a:t>
            </a:r>
            <a:r>
              <a:rPr lang="en-US" dirty="0" smtClean="0"/>
              <a:t>” in your text editor of choice</a:t>
            </a:r>
          </a:p>
          <a:p>
            <a:r>
              <a:rPr lang="en-US" dirty="0" smtClean="0"/>
              <a:t>Red, Green, Blue number</a:t>
            </a:r>
          </a:p>
          <a:p>
            <a:r>
              <a:rPr lang="en-US" dirty="0" smtClean="0"/>
              <a:t>Some suggestion: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197, 141, 177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252, 187, 163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249, 141, 70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Want your own combo? I used Microsoft Paint to look for colors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778" y="1328394"/>
            <a:ext cx="2712144" cy="5125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071" t="20003" r="15228" b="23075"/>
          <a:stretch/>
        </p:blipFill>
        <p:spPr>
          <a:xfrm>
            <a:off x="3214960" y="3740478"/>
            <a:ext cx="475488" cy="457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960" y="4940558"/>
            <a:ext cx="474553" cy="475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346" y="4323200"/>
            <a:ext cx="479167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8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130</TotalTime>
  <Words>368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Garamond</vt:lpstr>
      <vt:lpstr>Wingdings</vt:lpstr>
      <vt:lpstr>Savon</vt:lpstr>
      <vt:lpstr>Build your own chrome extension</vt:lpstr>
      <vt:lpstr>Introduction</vt:lpstr>
      <vt:lpstr>Agenda</vt:lpstr>
      <vt:lpstr>What is a Chrome extension?</vt:lpstr>
      <vt:lpstr>Tools</vt:lpstr>
      <vt:lpstr>Chrome developer mode</vt:lpstr>
      <vt:lpstr>Load your theme</vt:lpstr>
      <vt:lpstr>Beautiful!</vt:lpstr>
      <vt:lpstr>Change the theme</vt:lpstr>
      <vt:lpstr>JSON file</vt:lpstr>
      <vt:lpstr>Build our own extension</vt:lpstr>
      <vt:lpstr>Build our own extension</vt:lpstr>
      <vt:lpstr>Build our own extension</vt:lpstr>
      <vt:lpstr>Build our own extension</vt:lpstr>
      <vt:lpstr>Build our own extension</vt:lpstr>
      <vt:lpstr>An extension that screenshot current tab and download it</vt:lpstr>
      <vt:lpstr>Build our own extension</vt:lpstr>
      <vt:lpstr>Documentation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chrome extension</dc:title>
  <dc:creator>Thu Tran</dc:creator>
  <cp:lastModifiedBy>Thu Tran</cp:lastModifiedBy>
  <cp:revision>17</cp:revision>
  <dcterms:created xsi:type="dcterms:W3CDTF">2019-11-16T04:48:11Z</dcterms:created>
  <dcterms:modified xsi:type="dcterms:W3CDTF">2019-11-16T07:02:24Z</dcterms:modified>
</cp:coreProperties>
</file>