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58" r:id="rId4"/>
    <p:sldId id="259" r:id="rId5"/>
    <p:sldId id="260" r:id="rId6"/>
    <p:sldId id="261" r:id="rId7"/>
    <p:sldId id="278" r:id="rId8"/>
    <p:sldId id="283" r:id="rId9"/>
    <p:sldId id="263" r:id="rId10"/>
    <p:sldId id="279" r:id="rId11"/>
    <p:sldId id="280" r:id="rId12"/>
    <p:sldId id="265" r:id="rId13"/>
    <p:sldId id="277" r:id="rId14"/>
    <p:sldId id="266" r:id="rId15"/>
    <p:sldId id="267" r:id="rId16"/>
    <p:sldId id="268" r:id="rId17"/>
    <p:sldId id="269" r:id="rId18"/>
    <p:sldId id="270" r:id="rId19"/>
    <p:sldId id="271" r:id="rId20"/>
    <p:sldId id="272"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067F-E189-4D6F-9FD8-0CBBD03C60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93D556-53B7-46D9-BAD8-8D25DD606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9977D9-4BB9-43D2-87E3-D9B5B610457E}"/>
              </a:ext>
            </a:extLst>
          </p:cNvPr>
          <p:cNvSpPr>
            <a:spLocks noGrp="1"/>
          </p:cNvSpPr>
          <p:nvPr>
            <p:ph type="dt" sz="half" idx="10"/>
          </p:nvPr>
        </p:nvSpPr>
        <p:spPr/>
        <p:txBody>
          <a:bodyPr/>
          <a:lstStyle/>
          <a:p>
            <a:fld id="{FD802FF6-D55F-4371-98B9-3A7051749233}" type="datetimeFigureOut">
              <a:rPr lang="en-US" smtClean="0"/>
              <a:t>12/31/2021</a:t>
            </a:fld>
            <a:endParaRPr lang="en-US"/>
          </a:p>
        </p:txBody>
      </p:sp>
      <p:sp>
        <p:nvSpPr>
          <p:cNvPr id="5" name="Footer Placeholder 4">
            <a:extLst>
              <a:ext uri="{FF2B5EF4-FFF2-40B4-BE49-F238E27FC236}">
                <a16:creationId xmlns:a16="http://schemas.microsoft.com/office/drawing/2014/main" id="{681FFE32-C001-42E7-8316-EFFD54542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B6D09-B541-4738-A0D4-FF64230558E4}"/>
              </a:ext>
            </a:extLst>
          </p:cNvPr>
          <p:cNvSpPr>
            <a:spLocks noGrp="1"/>
          </p:cNvSpPr>
          <p:nvPr>
            <p:ph type="sldNum" sz="quarter" idx="12"/>
          </p:nvPr>
        </p:nvSpPr>
        <p:spPr/>
        <p:txBody>
          <a:bodyPr/>
          <a:lstStyle/>
          <a:p>
            <a:fld id="{7F19460C-CC5C-4C9E-9A5E-895EE5AE4253}" type="slidenum">
              <a:rPr lang="en-US" smtClean="0"/>
              <a:t>‹#›</a:t>
            </a:fld>
            <a:endParaRPr lang="en-US"/>
          </a:p>
        </p:txBody>
      </p:sp>
    </p:spTree>
    <p:extLst>
      <p:ext uri="{BB962C8B-B14F-4D97-AF65-F5344CB8AC3E}">
        <p14:creationId xmlns:p14="http://schemas.microsoft.com/office/powerpoint/2010/main" val="376609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88B1-9FE9-4D7F-9A8C-9781003BAC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75BEAE-C948-45B4-9424-CD0929730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61E1D-0456-4C6B-A8BF-20975AC4764B}"/>
              </a:ext>
            </a:extLst>
          </p:cNvPr>
          <p:cNvSpPr>
            <a:spLocks noGrp="1"/>
          </p:cNvSpPr>
          <p:nvPr>
            <p:ph type="dt" sz="half" idx="10"/>
          </p:nvPr>
        </p:nvSpPr>
        <p:spPr/>
        <p:txBody>
          <a:bodyPr/>
          <a:lstStyle/>
          <a:p>
            <a:fld id="{FD802FF6-D55F-4371-98B9-3A7051749233}" type="datetimeFigureOut">
              <a:rPr lang="en-US" smtClean="0"/>
              <a:t>12/31/2021</a:t>
            </a:fld>
            <a:endParaRPr lang="en-US"/>
          </a:p>
        </p:txBody>
      </p:sp>
      <p:sp>
        <p:nvSpPr>
          <p:cNvPr id="5" name="Footer Placeholder 4">
            <a:extLst>
              <a:ext uri="{FF2B5EF4-FFF2-40B4-BE49-F238E27FC236}">
                <a16:creationId xmlns:a16="http://schemas.microsoft.com/office/drawing/2014/main" id="{9E57E2C6-C030-45A6-801F-557FC9726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63737-EC8A-4490-B758-FBF7374A8B7D}"/>
              </a:ext>
            </a:extLst>
          </p:cNvPr>
          <p:cNvSpPr>
            <a:spLocks noGrp="1"/>
          </p:cNvSpPr>
          <p:nvPr>
            <p:ph type="sldNum" sz="quarter" idx="12"/>
          </p:nvPr>
        </p:nvSpPr>
        <p:spPr/>
        <p:txBody>
          <a:bodyPr/>
          <a:lstStyle/>
          <a:p>
            <a:fld id="{7F19460C-CC5C-4C9E-9A5E-895EE5AE4253}" type="slidenum">
              <a:rPr lang="en-US" smtClean="0"/>
              <a:t>‹#›</a:t>
            </a:fld>
            <a:endParaRPr lang="en-US"/>
          </a:p>
        </p:txBody>
      </p:sp>
    </p:spTree>
    <p:extLst>
      <p:ext uri="{BB962C8B-B14F-4D97-AF65-F5344CB8AC3E}">
        <p14:creationId xmlns:p14="http://schemas.microsoft.com/office/powerpoint/2010/main" val="397281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EA884-9654-48E0-B5AC-ED03FC9FA5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E75A01-3562-40C1-A5C6-B1FEAC1C04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DC85C-83E6-4615-83FF-AA8D377CDB56}"/>
              </a:ext>
            </a:extLst>
          </p:cNvPr>
          <p:cNvSpPr>
            <a:spLocks noGrp="1"/>
          </p:cNvSpPr>
          <p:nvPr>
            <p:ph type="dt" sz="half" idx="10"/>
          </p:nvPr>
        </p:nvSpPr>
        <p:spPr/>
        <p:txBody>
          <a:bodyPr/>
          <a:lstStyle/>
          <a:p>
            <a:fld id="{FD802FF6-D55F-4371-98B9-3A7051749233}" type="datetimeFigureOut">
              <a:rPr lang="en-US" smtClean="0"/>
              <a:t>12/31/2021</a:t>
            </a:fld>
            <a:endParaRPr lang="en-US"/>
          </a:p>
        </p:txBody>
      </p:sp>
      <p:sp>
        <p:nvSpPr>
          <p:cNvPr id="5" name="Footer Placeholder 4">
            <a:extLst>
              <a:ext uri="{FF2B5EF4-FFF2-40B4-BE49-F238E27FC236}">
                <a16:creationId xmlns:a16="http://schemas.microsoft.com/office/drawing/2014/main" id="{4813E82A-B9D2-474B-A5E0-E505E2EF6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0F3B-46B6-4FE4-A423-E66D494548C3}"/>
              </a:ext>
            </a:extLst>
          </p:cNvPr>
          <p:cNvSpPr>
            <a:spLocks noGrp="1"/>
          </p:cNvSpPr>
          <p:nvPr>
            <p:ph type="sldNum" sz="quarter" idx="12"/>
          </p:nvPr>
        </p:nvSpPr>
        <p:spPr/>
        <p:txBody>
          <a:bodyPr/>
          <a:lstStyle/>
          <a:p>
            <a:fld id="{7F19460C-CC5C-4C9E-9A5E-895EE5AE4253}" type="slidenum">
              <a:rPr lang="en-US" smtClean="0"/>
              <a:t>‹#›</a:t>
            </a:fld>
            <a:endParaRPr lang="en-US"/>
          </a:p>
        </p:txBody>
      </p:sp>
    </p:spTree>
    <p:extLst>
      <p:ext uri="{BB962C8B-B14F-4D97-AF65-F5344CB8AC3E}">
        <p14:creationId xmlns:p14="http://schemas.microsoft.com/office/powerpoint/2010/main" val="60263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57D3-CB64-496D-89F9-B5297DA58D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C3E969-5127-4040-A1F2-8CA9943A5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397A2-5E2B-4375-A212-D3C65D182935}"/>
              </a:ext>
            </a:extLst>
          </p:cNvPr>
          <p:cNvSpPr>
            <a:spLocks noGrp="1"/>
          </p:cNvSpPr>
          <p:nvPr>
            <p:ph type="dt" sz="half" idx="10"/>
          </p:nvPr>
        </p:nvSpPr>
        <p:spPr/>
        <p:txBody>
          <a:bodyPr/>
          <a:lstStyle/>
          <a:p>
            <a:fld id="{FD802FF6-D55F-4371-98B9-3A7051749233}" type="datetimeFigureOut">
              <a:rPr lang="en-US" smtClean="0"/>
              <a:t>12/31/2021</a:t>
            </a:fld>
            <a:endParaRPr lang="en-US"/>
          </a:p>
        </p:txBody>
      </p:sp>
      <p:sp>
        <p:nvSpPr>
          <p:cNvPr id="5" name="Footer Placeholder 4">
            <a:extLst>
              <a:ext uri="{FF2B5EF4-FFF2-40B4-BE49-F238E27FC236}">
                <a16:creationId xmlns:a16="http://schemas.microsoft.com/office/drawing/2014/main" id="{50C73455-19A9-4D6B-8113-3451F0295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9E008-F404-4BBC-ACA9-365B6E51FAD6}"/>
              </a:ext>
            </a:extLst>
          </p:cNvPr>
          <p:cNvSpPr>
            <a:spLocks noGrp="1"/>
          </p:cNvSpPr>
          <p:nvPr>
            <p:ph type="sldNum" sz="quarter" idx="12"/>
          </p:nvPr>
        </p:nvSpPr>
        <p:spPr/>
        <p:txBody>
          <a:bodyPr/>
          <a:lstStyle/>
          <a:p>
            <a:fld id="{7F19460C-CC5C-4C9E-9A5E-895EE5AE4253}" type="slidenum">
              <a:rPr lang="en-US" smtClean="0"/>
              <a:t>‹#›</a:t>
            </a:fld>
            <a:endParaRPr lang="en-US"/>
          </a:p>
        </p:txBody>
      </p:sp>
    </p:spTree>
    <p:extLst>
      <p:ext uri="{BB962C8B-B14F-4D97-AF65-F5344CB8AC3E}">
        <p14:creationId xmlns:p14="http://schemas.microsoft.com/office/powerpoint/2010/main" val="93558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9392-F0F4-46DC-BA68-98207E3E1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22BB8B-9529-49EC-B792-F9E52750C0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07DF6A-CB54-483B-BDDE-10E08D1156FF}"/>
              </a:ext>
            </a:extLst>
          </p:cNvPr>
          <p:cNvSpPr>
            <a:spLocks noGrp="1"/>
          </p:cNvSpPr>
          <p:nvPr>
            <p:ph type="dt" sz="half" idx="10"/>
          </p:nvPr>
        </p:nvSpPr>
        <p:spPr/>
        <p:txBody>
          <a:bodyPr/>
          <a:lstStyle/>
          <a:p>
            <a:fld id="{FD802FF6-D55F-4371-98B9-3A7051749233}" type="datetimeFigureOut">
              <a:rPr lang="en-US" smtClean="0"/>
              <a:t>12/31/2021</a:t>
            </a:fld>
            <a:endParaRPr lang="en-US"/>
          </a:p>
        </p:txBody>
      </p:sp>
      <p:sp>
        <p:nvSpPr>
          <p:cNvPr id="5" name="Footer Placeholder 4">
            <a:extLst>
              <a:ext uri="{FF2B5EF4-FFF2-40B4-BE49-F238E27FC236}">
                <a16:creationId xmlns:a16="http://schemas.microsoft.com/office/drawing/2014/main" id="{BAD0186E-B231-46D6-AD54-69D440A9F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00B90-69E3-4E92-B351-36D2B01722A7}"/>
              </a:ext>
            </a:extLst>
          </p:cNvPr>
          <p:cNvSpPr>
            <a:spLocks noGrp="1"/>
          </p:cNvSpPr>
          <p:nvPr>
            <p:ph type="sldNum" sz="quarter" idx="12"/>
          </p:nvPr>
        </p:nvSpPr>
        <p:spPr/>
        <p:txBody>
          <a:bodyPr/>
          <a:lstStyle/>
          <a:p>
            <a:fld id="{7F19460C-CC5C-4C9E-9A5E-895EE5AE4253}" type="slidenum">
              <a:rPr lang="en-US" smtClean="0"/>
              <a:t>‹#›</a:t>
            </a:fld>
            <a:endParaRPr lang="en-US"/>
          </a:p>
        </p:txBody>
      </p:sp>
    </p:spTree>
    <p:extLst>
      <p:ext uri="{BB962C8B-B14F-4D97-AF65-F5344CB8AC3E}">
        <p14:creationId xmlns:p14="http://schemas.microsoft.com/office/powerpoint/2010/main" val="257811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4526-CB79-4376-8839-A1A165CBB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A40BE1-A5A1-415B-AE34-E90D2881BA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EED4A8-B069-4F73-821A-CCDCD0E8D6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80DA29-198E-427D-B8E9-C2DC1AE04D42}"/>
              </a:ext>
            </a:extLst>
          </p:cNvPr>
          <p:cNvSpPr>
            <a:spLocks noGrp="1"/>
          </p:cNvSpPr>
          <p:nvPr>
            <p:ph type="dt" sz="half" idx="10"/>
          </p:nvPr>
        </p:nvSpPr>
        <p:spPr/>
        <p:txBody>
          <a:bodyPr/>
          <a:lstStyle/>
          <a:p>
            <a:fld id="{FD802FF6-D55F-4371-98B9-3A7051749233}" type="datetimeFigureOut">
              <a:rPr lang="en-US" smtClean="0"/>
              <a:t>12/31/2021</a:t>
            </a:fld>
            <a:endParaRPr lang="en-US"/>
          </a:p>
        </p:txBody>
      </p:sp>
      <p:sp>
        <p:nvSpPr>
          <p:cNvPr id="6" name="Footer Placeholder 5">
            <a:extLst>
              <a:ext uri="{FF2B5EF4-FFF2-40B4-BE49-F238E27FC236}">
                <a16:creationId xmlns:a16="http://schemas.microsoft.com/office/drawing/2014/main" id="{7BC63252-F985-4F86-89D8-4155CE8DD3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56ED2-61B7-4F9A-8AA7-724F8968669E}"/>
              </a:ext>
            </a:extLst>
          </p:cNvPr>
          <p:cNvSpPr>
            <a:spLocks noGrp="1"/>
          </p:cNvSpPr>
          <p:nvPr>
            <p:ph type="sldNum" sz="quarter" idx="12"/>
          </p:nvPr>
        </p:nvSpPr>
        <p:spPr/>
        <p:txBody>
          <a:bodyPr/>
          <a:lstStyle/>
          <a:p>
            <a:fld id="{7F19460C-CC5C-4C9E-9A5E-895EE5AE4253}" type="slidenum">
              <a:rPr lang="en-US" smtClean="0"/>
              <a:t>‹#›</a:t>
            </a:fld>
            <a:endParaRPr lang="en-US"/>
          </a:p>
        </p:txBody>
      </p:sp>
    </p:spTree>
    <p:extLst>
      <p:ext uri="{BB962C8B-B14F-4D97-AF65-F5344CB8AC3E}">
        <p14:creationId xmlns:p14="http://schemas.microsoft.com/office/powerpoint/2010/main" val="370962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7AE7-DA4D-485A-859A-F5C84F21A9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3CCDE5-7C54-470D-9758-471637CED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55CB7F-9157-4F92-AE0A-7D65EDF4DC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EE2C67-F455-4912-9DC6-E0253CC92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0AFF7-D2EF-4576-857F-84043FA1D6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CD6B55-FDA4-4132-BC65-4B8CC8678D16}"/>
              </a:ext>
            </a:extLst>
          </p:cNvPr>
          <p:cNvSpPr>
            <a:spLocks noGrp="1"/>
          </p:cNvSpPr>
          <p:nvPr>
            <p:ph type="dt" sz="half" idx="10"/>
          </p:nvPr>
        </p:nvSpPr>
        <p:spPr/>
        <p:txBody>
          <a:bodyPr/>
          <a:lstStyle/>
          <a:p>
            <a:fld id="{FD802FF6-D55F-4371-98B9-3A7051749233}" type="datetimeFigureOut">
              <a:rPr lang="en-US" smtClean="0"/>
              <a:t>12/31/2021</a:t>
            </a:fld>
            <a:endParaRPr lang="en-US"/>
          </a:p>
        </p:txBody>
      </p:sp>
      <p:sp>
        <p:nvSpPr>
          <p:cNvPr id="8" name="Footer Placeholder 7">
            <a:extLst>
              <a:ext uri="{FF2B5EF4-FFF2-40B4-BE49-F238E27FC236}">
                <a16:creationId xmlns:a16="http://schemas.microsoft.com/office/drawing/2014/main" id="{B40B30A6-A8B3-42D8-809C-D443179B10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3121A3-27D2-4419-AF66-5DF13E6FB864}"/>
              </a:ext>
            </a:extLst>
          </p:cNvPr>
          <p:cNvSpPr>
            <a:spLocks noGrp="1"/>
          </p:cNvSpPr>
          <p:nvPr>
            <p:ph type="sldNum" sz="quarter" idx="12"/>
          </p:nvPr>
        </p:nvSpPr>
        <p:spPr/>
        <p:txBody>
          <a:bodyPr/>
          <a:lstStyle/>
          <a:p>
            <a:fld id="{7F19460C-CC5C-4C9E-9A5E-895EE5AE4253}" type="slidenum">
              <a:rPr lang="en-US" smtClean="0"/>
              <a:t>‹#›</a:t>
            </a:fld>
            <a:endParaRPr lang="en-US"/>
          </a:p>
        </p:txBody>
      </p:sp>
    </p:spTree>
    <p:extLst>
      <p:ext uri="{BB962C8B-B14F-4D97-AF65-F5344CB8AC3E}">
        <p14:creationId xmlns:p14="http://schemas.microsoft.com/office/powerpoint/2010/main" val="155036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050F-BC75-4969-9497-74B0029A91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A04F55-12B9-4D44-AAF5-0CB4BB9F6DFF}"/>
              </a:ext>
            </a:extLst>
          </p:cNvPr>
          <p:cNvSpPr>
            <a:spLocks noGrp="1"/>
          </p:cNvSpPr>
          <p:nvPr>
            <p:ph type="dt" sz="half" idx="10"/>
          </p:nvPr>
        </p:nvSpPr>
        <p:spPr/>
        <p:txBody>
          <a:bodyPr/>
          <a:lstStyle/>
          <a:p>
            <a:fld id="{FD802FF6-D55F-4371-98B9-3A7051749233}" type="datetimeFigureOut">
              <a:rPr lang="en-US" smtClean="0"/>
              <a:t>12/31/2021</a:t>
            </a:fld>
            <a:endParaRPr lang="en-US"/>
          </a:p>
        </p:txBody>
      </p:sp>
      <p:sp>
        <p:nvSpPr>
          <p:cNvPr id="4" name="Footer Placeholder 3">
            <a:extLst>
              <a:ext uri="{FF2B5EF4-FFF2-40B4-BE49-F238E27FC236}">
                <a16:creationId xmlns:a16="http://schemas.microsoft.com/office/drawing/2014/main" id="{3972BF30-CBE5-4154-8E91-DD6012ECB4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4180FA-39E2-47D4-BCAD-BF9B38420734}"/>
              </a:ext>
            </a:extLst>
          </p:cNvPr>
          <p:cNvSpPr>
            <a:spLocks noGrp="1"/>
          </p:cNvSpPr>
          <p:nvPr>
            <p:ph type="sldNum" sz="quarter" idx="12"/>
          </p:nvPr>
        </p:nvSpPr>
        <p:spPr/>
        <p:txBody>
          <a:bodyPr/>
          <a:lstStyle/>
          <a:p>
            <a:fld id="{7F19460C-CC5C-4C9E-9A5E-895EE5AE4253}" type="slidenum">
              <a:rPr lang="en-US" smtClean="0"/>
              <a:t>‹#›</a:t>
            </a:fld>
            <a:endParaRPr lang="en-US"/>
          </a:p>
        </p:txBody>
      </p:sp>
    </p:spTree>
    <p:extLst>
      <p:ext uri="{BB962C8B-B14F-4D97-AF65-F5344CB8AC3E}">
        <p14:creationId xmlns:p14="http://schemas.microsoft.com/office/powerpoint/2010/main" val="51771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9688CF-B9C3-4192-86E5-4C453B9ED1D8}"/>
              </a:ext>
            </a:extLst>
          </p:cNvPr>
          <p:cNvSpPr>
            <a:spLocks noGrp="1"/>
          </p:cNvSpPr>
          <p:nvPr>
            <p:ph type="dt" sz="half" idx="10"/>
          </p:nvPr>
        </p:nvSpPr>
        <p:spPr/>
        <p:txBody>
          <a:bodyPr/>
          <a:lstStyle/>
          <a:p>
            <a:fld id="{FD802FF6-D55F-4371-98B9-3A7051749233}" type="datetimeFigureOut">
              <a:rPr lang="en-US" smtClean="0"/>
              <a:t>12/31/2021</a:t>
            </a:fld>
            <a:endParaRPr lang="en-US"/>
          </a:p>
        </p:txBody>
      </p:sp>
      <p:sp>
        <p:nvSpPr>
          <p:cNvPr id="3" name="Footer Placeholder 2">
            <a:extLst>
              <a:ext uri="{FF2B5EF4-FFF2-40B4-BE49-F238E27FC236}">
                <a16:creationId xmlns:a16="http://schemas.microsoft.com/office/drawing/2014/main" id="{8ECCFCF1-4E8C-4610-842B-17FC106A0E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8DC10-D4C4-4833-A2B5-FACA477A4400}"/>
              </a:ext>
            </a:extLst>
          </p:cNvPr>
          <p:cNvSpPr>
            <a:spLocks noGrp="1"/>
          </p:cNvSpPr>
          <p:nvPr>
            <p:ph type="sldNum" sz="quarter" idx="12"/>
          </p:nvPr>
        </p:nvSpPr>
        <p:spPr/>
        <p:txBody>
          <a:bodyPr/>
          <a:lstStyle/>
          <a:p>
            <a:fld id="{7F19460C-CC5C-4C9E-9A5E-895EE5AE4253}" type="slidenum">
              <a:rPr lang="en-US" smtClean="0"/>
              <a:t>‹#›</a:t>
            </a:fld>
            <a:endParaRPr lang="en-US"/>
          </a:p>
        </p:txBody>
      </p:sp>
    </p:spTree>
    <p:extLst>
      <p:ext uri="{BB962C8B-B14F-4D97-AF65-F5344CB8AC3E}">
        <p14:creationId xmlns:p14="http://schemas.microsoft.com/office/powerpoint/2010/main" val="207798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B425-C31B-4D21-871D-198BC2B65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A71E26-F53E-4D14-A386-8BBAD8C67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442B31-7393-446E-B893-B23336AED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5EC50-2182-4EF2-8720-34F658EF77A8}"/>
              </a:ext>
            </a:extLst>
          </p:cNvPr>
          <p:cNvSpPr>
            <a:spLocks noGrp="1"/>
          </p:cNvSpPr>
          <p:nvPr>
            <p:ph type="dt" sz="half" idx="10"/>
          </p:nvPr>
        </p:nvSpPr>
        <p:spPr/>
        <p:txBody>
          <a:bodyPr/>
          <a:lstStyle/>
          <a:p>
            <a:fld id="{FD802FF6-D55F-4371-98B9-3A7051749233}" type="datetimeFigureOut">
              <a:rPr lang="en-US" smtClean="0"/>
              <a:t>12/31/2021</a:t>
            </a:fld>
            <a:endParaRPr lang="en-US"/>
          </a:p>
        </p:txBody>
      </p:sp>
      <p:sp>
        <p:nvSpPr>
          <p:cNvPr id="6" name="Footer Placeholder 5">
            <a:extLst>
              <a:ext uri="{FF2B5EF4-FFF2-40B4-BE49-F238E27FC236}">
                <a16:creationId xmlns:a16="http://schemas.microsoft.com/office/drawing/2014/main" id="{7145ECCB-8402-4820-875A-D2A8EF9E4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B68E6D-FE7C-44A9-9D31-464E88E4F5ED}"/>
              </a:ext>
            </a:extLst>
          </p:cNvPr>
          <p:cNvSpPr>
            <a:spLocks noGrp="1"/>
          </p:cNvSpPr>
          <p:nvPr>
            <p:ph type="sldNum" sz="quarter" idx="12"/>
          </p:nvPr>
        </p:nvSpPr>
        <p:spPr/>
        <p:txBody>
          <a:bodyPr/>
          <a:lstStyle/>
          <a:p>
            <a:fld id="{7F19460C-CC5C-4C9E-9A5E-895EE5AE4253}" type="slidenum">
              <a:rPr lang="en-US" smtClean="0"/>
              <a:t>‹#›</a:t>
            </a:fld>
            <a:endParaRPr lang="en-US"/>
          </a:p>
        </p:txBody>
      </p:sp>
    </p:spTree>
    <p:extLst>
      <p:ext uri="{BB962C8B-B14F-4D97-AF65-F5344CB8AC3E}">
        <p14:creationId xmlns:p14="http://schemas.microsoft.com/office/powerpoint/2010/main" val="252690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5452-0AC7-4ECD-B25B-3ABD359A34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BB4F30-A4D7-44A2-A917-4E0B19C508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8A883E-7F3A-4C7B-ABF2-4518A9FC9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B6930-FE45-48DF-B40A-21BD2E8ABD54}"/>
              </a:ext>
            </a:extLst>
          </p:cNvPr>
          <p:cNvSpPr>
            <a:spLocks noGrp="1"/>
          </p:cNvSpPr>
          <p:nvPr>
            <p:ph type="dt" sz="half" idx="10"/>
          </p:nvPr>
        </p:nvSpPr>
        <p:spPr/>
        <p:txBody>
          <a:bodyPr/>
          <a:lstStyle/>
          <a:p>
            <a:fld id="{FD802FF6-D55F-4371-98B9-3A7051749233}" type="datetimeFigureOut">
              <a:rPr lang="en-US" smtClean="0"/>
              <a:t>12/31/2021</a:t>
            </a:fld>
            <a:endParaRPr lang="en-US"/>
          </a:p>
        </p:txBody>
      </p:sp>
      <p:sp>
        <p:nvSpPr>
          <p:cNvPr id="6" name="Footer Placeholder 5">
            <a:extLst>
              <a:ext uri="{FF2B5EF4-FFF2-40B4-BE49-F238E27FC236}">
                <a16:creationId xmlns:a16="http://schemas.microsoft.com/office/drawing/2014/main" id="{1E430D7C-40EE-4494-821E-62DD6FB418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46483-DB2C-46D7-A3C3-420FEB75F30E}"/>
              </a:ext>
            </a:extLst>
          </p:cNvPr>
          <p:cNvSpPr>
            <a:spLocks noGrp="1"/>
          </p:cNvSpPr>
          <p:nvPr>
            <p:ph type="sldNum" sz="quarter" idx="12"/>
          </p:nvPr>
        </p:nvSpPr>
        <p:spPr/>
        <p:txBody>
          <a:bodyPr/>
          <a:lstStyle/>
          <a:p>
            <a:fld id="{7F19460C-CC5C-4C9E-9A5E-895EE5AE4253}" type="slidenum">
              <a:rPr lang="en-US" smtClean="0"/>
              <a:t>‹#›</a:t>
            </a:fld>
            <a:endParaRPr lang="en-US"/>
          </a:p>
        </p:txBody>
      </p:sp>
    </p:spTree>
    <p:extLst>
      <p:ext uri="{BB962C8B-B14F-4D97-AF65-F5344CB8AC3E}">
        <p14:creationId xmlns:p14="http://schemas.microsoft.com/office/powerpoint/2010/main" val="2782757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C6F8AC-0B88-4B62-8781-1B99D0FDA5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8A60D8-E76C-45DE-BE30-CBF2F5B96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BC4B8-20D7-45A4-960A-E154D3762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02FF6-D55F-4371-98B9-3A7051749233}" type="datetimeFigureOut">
              <a:rPr lang="en-US" smtClean="0"/>
              <a:t>12/31/2021</a:t>
            </a:fld>
            <a:endParaRPr lang="en-US"/>
          </a:p>
        </p:txBody>
      </p:sp>
      <p:sp>
        <p:nvSpPr>
          <p:cNvPr id="5" name="Footer Placeholder 4">
            <a:extLst>
              <a:ext uri="{FF2B5EF4-FFF2-40B4-BE49-F238E27FC236}">
                <a16:creationId xmlns:a16="http://schemas.microsoft.com/office/drawing/2014/main" id="{805FBC0B-A68E-48F1-98F9-79D9F35A88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4BA058-5F92-4913-9A82-BF4159B50A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9460C-CC5C-4C9E-9A5E-895EE5AE4253}" type="slidenum">
              <a:rPr lang="en-US" smtClean="0"/>
              <a:t>‹#›</a:t>
            </a:fld>
            <a:endParaRPr lang="en-US"/>
          </a:p>
        </p:txBody>
      </p:sp>
    </p:spTree>
    <p:extLst>
      <p:ext uri="{BB962C8B-B14F-4D97-AF65-F5344CB8AC3E}">
        <p14:creationId xmlns:p14="http://schemas.microsoft.com/office/powerpoint/2010/main" val="1721551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418E-B02D-4FD0-9114-DD647CD06C84}"/>
              </a:ext>
            </a:extLst>
          </p:cNvPr>
          <p:cNvSpPr>
            <a:spLocks noGrp="1"/>
          </p:cNvSpPr>
          <p:nvPr>
            <p:ph type="ctrTitle"/>
          </p:nvPr>
        </p:nvSpPr>
        <p:spPr>
          <a:xfrm>
            <a:off x="1524000" y="1122362"/>
            <a:ext cx="8753475" cy="2878137"/>
          </a:xfrm>
        </p:spPr>
        <p:txBody>
          <a:bodyPr>
            <a:noAutofit/>
          </a:bodyPr>
          <a:lstStyle/>
          <a:p>
            <a:pPr algn="l"/>
            <a:r>
              <a:rPr lang="en-US" sz="8800" b="1">
                <a:solidFill>
                  <a:schemeClr val="accent6">
                    <a:lumMod val="60000"/>
                    <a:lumOff val="40000"/>
                  </a:schemeClr>
                </a:solidFill>
              </a:rPr>
              <a:t>Thủy vân số cơ sở dữ liệu quan hệ</a:t>
            </a:r>
          </a:p>
        </p:txBody>
      </p:sp>
      <p:sp>
        <p:nvSpPr>
          <p:cNvPr id="3" name="Subtitle 2">
            <a:extLst>
              <a:ext uri="{FF2B5EF4-FFF2-40B4-BE49-F238E27FC236}">
                <a16:creationId xmlns:a16="http://schemas.microsoft.com/office/drawing/2014/main" id="{78EFD5B2-17CF-4BE8-BCDC-FDA871D96CA6}"/>
              </a:ext>
            </a:extLst>
          </p:cNvPr>
          <p:cNvSpPr>
            <a:spLocks noGrp="1"/>
          </p:cNvSpPr>
          <p:nvPr>
            <p:ph type="subTitle" idx="1"/>
          </p:nvPr>
        </p:nvSpPr>
        <p:spPr>
          <a:xfrm>
            <a:off x="1524000" y="4430713"/>
            <a:ext cx="3495675" cy="541337"/>
          </a:xfrm>
        </p:spPr>
        <p:txBody>
          <a:bodyPr>
            <a:noAutofit/>
          </a:bodyPr>
          <a:lstStyle/>
          <a:p>
            <a:pPr algn="l"/>
            <a:r>
              <a:rPr lang="en-US" sz="3600">
                <a:solidFill>
                  <a:schemeClr val="accent6">
                    <a:lumMod val="60000"/>
                    <a:lumOff val="40000"/>
                  </a:schemeClr>
                </a:solidFill>
              </a:rPr>
              <a:t>Đề Tài 1 : Nhóm 3</a:t>
            </a:r>
          </a:p>
        </p:txBody>
      </p:sp>
      <p:sp>
        <p:nvSpPr>
          <p:cNvPr id="4" name="TextBox 3">
            <a:extLst>
              <a:ext uri="{FF2B5EF4-FFF2-40B4-BE49-F238E27FC236}">
                <a16:creationId xmlns:a16="http://schemas.microsoft.com/office/drawing/2014/main" id="{E9F7FDE7-F843-496C-A939-25D5B7037D16}"/>
              </a:ext>
            </a:extLst>
          </p:cNvPr>
          <p:cNvSpPr txBox="1"/>
          <p:nvPr/>
        </p:nvSpPr>
        <p:spPr>
          <a:xfrm>
            <a:off x="6696075" y="4510385"/>
            <a:ext cx="4895850" cy="461665"/>
          </a:xfrm>
          <a:prstGeom prst="rect">
            <a:avLst/>
          </a:prstGeom>
          <a:noFill/>
        </p:spPr>
        <p:txBody>
          <a:bodyPr wrap="square" rtlCol="0">
            <a:spAutoFit/>
          </a:bodyPr>
          <a:lstStyle/>
          <a:p>
            <a:r>
              <a:rPr lang="en-US" sz="2400">
                <a:solidFill>
                  <a:schemeClr val="accent6">
                    <a:lumMod val="60000"/>
                    <a:lumOff val="40000"/>
                  </a:schemeClr>
                </a:solidFill>
                <a:latin typeface="Arial" panose="020B0604020202020204" pitchFamily="34" charset="0"/>
                <a:cs typeface="Arial" panose="020B0604020202020204" pitchFamily="34" charset="0"/>
              </a:rPr>
              <a:t>Giảng viên : ThS. Lại Minh Tuấn</a:t>
            </a:r>
          </a:p>
        </p:txBody>
      </p:sp>
    </p:spTree>
    <p:extLst>
      <p:ext uri="{BB962C8B-B14F-4D97-AF65-F5344CB8AC3E}">
        <p14:creationId xmlns:p14="http://schemas.microsoft.com/office/powerpoint/2010/main" val="172693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E1568B-EF7F-4759-AD24-F9F3CB117E52}"/>
              </a:ext>
            </a:extLst>
          </p:cNvPr>
          <p:cNvSpPr txBox="1"/>
          <p:nvPr/>
        </p:nvSpPr>
        <p:spPr>
          <a:xfrm>
            <a:off x="2173843" y="63489"/>
            <a:ext cx="7524909" cy="923330"/>
          </a:xfrm>
          <a:prstGeom prst="rect">
            <a:avLst/>
          </a:prstGeom>
          <a:noFill/>
        </p:spPr>
        <p:txBody>
          <a:bodyPr wrap="square" rtlCol="0">
            <a:spAutoFit/>
          </a:bodyPr>
          <a:lstStyle/>
          <a:p>
            <a:pPr algn="ctr"/>
            <a:r>
              <a:rPr lang="en-GB" sz="5400">
                <a:solidFill>
                  <a:schemeClr val="accent6">
                    <a:lumMod val="60000"/>
                    <a:lumOff val="40000"/>
                  </a:schemeClr>
                </a:solidFill>
              </a:rPr>
              <a:t>Đặc tính của thủy vân số</a:t>
            </a:r>
            <a:endParaRPr lang="en-US" sz="5400">
              <a:solidFill>
                <a:schemeClr val="accent6">
                  <a:lumMod val="60000"/>
                  <a:lumOff val="40000"/>
                </a:schemeClr>
              </a:solidFill>
            </a:endParaRPr>
          </a:p>
        </p:txBody>
      </p:sp>
      <p:sp>
        <p:nvSpPr>
          <p:cNvPr id="3" name="Oval 2">
            <a:extLst>
              <a:ext uri="{FF2B5EF4-FFF2-40B4-BE49-F238E27FC236}">
                <a16:creationId xmlns:a16="http://schemas.microsoft.com/office/drawing/2014/main" id="{5C0E13E9-5A4C-4BE8-8BB3-BDA28FE6D535}"/>
              </a:ext>
            </a:extLst>
          </p:cNvPr>
          <p:cNvSpPr/>
          <p:nvPr/>
        </p:nvSpPr>
        <p:spPr>
          <a:xfrm>
            <a:off x="4876800" y="2771775"/>
            <a:ext cx="1666875" cy="1562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Đặc Tính</a:t>
            </a:r>
          </a:p>
        </p:txBody>
      </p:sp>
      <p:sp>
        <p:nvSpPr>
          <p:cNvPr id="4" name="Oval 3">
            <a:extLst>
              <a:ext uri="{FF2B5EF4-FFF2-40B4-BE49-F238E27FC236}">
                <a16:creationId xmlns:a16="http://schemas.microsoft.com/office/drawing/2014/main" id="{97C59E37-FBF1-4B81-821C-9871ED41A19B}"/>
              </a:ext>
            </a:extLst>
          </p:cNvPr>
          <p:cNvSpPr/>
          <p:nvPr/>
        </p:nvSpPr>
        <p:spPr>
          <a:xfrm>
            <a:off x="2173843" y="1209675"/>
            <a:ext cx="1666875" cy="15621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Độ Tin Cậy</a:t>
            </a:r>
          </a:p>
        </p:txBody>
      </p:sp>
      <p:sp>
        <p:nvSpPr>
          <p:cNvPr id="5" name="Oval 4">
            <a:extLst>
              <a:ext uri="{FF2B5EF4-FFF2-40B4-BE49-F238E27FC236}">
                <a16:creationId xmlns:a16="http://schemas.microsoft.com/office/drawing/2014/main" id="{16C268DF-843B-4576-84E8-3FED88854EA1}"/>
              </a:ext>
            </a:extLst>
          </p:cNvPr>
          <p:cNvSpPr/>
          <p:nvPr/>
        </p:nvSpPr>
        <p:spPr>
          <a:xfrm>
            <a:off x="2173843" y="3429000"/>
            <a:ext cx="1666875" cy="15621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Tính Bền Vững</a:t>
            </a:r>
          </a:p>
        </p:txBody>
      </p:sp>
      <p:sp>
        <p:nvSpPr>
          <p:cNvPr id="6" name="Oval 5">
            <a:extLst>
              <a:ext uri="{FF2B5EF4-FFF2-40B4-BE49-F238E27FC236}">
                <a16:creationId xmlns:a16="http://schemas.microsoft.com/office/drawing/2014/main" id="{76FECFA7-67EC-4DFF-9794-148055EC0ADD}"/>
              </a:ext>
            </a:extLst>
          </p:cNvPr>
          <p:cNvSpPr/>
          <p:nvPr/>
        </p:nvSpPr>
        <p:spPr>
          <a:xfrm>
            <a:off x="4876800" y="4991100"/>
            <a:ext cx="1666875" cy="15621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Tính Dễ Vỡ</a:t>
            </a:r>
          </a:p>
        </p:txBody>
      </p:sp>
      <p:sp>
        <p:nvSpPr>
          <p:cNvPr id="7" name="Oval 6">
            <a:extLst>
              <a:ext uri="{FF2B5EF4-FFF2-40B4-BE49-F238E27FC236}">
                <a16:creationId xmlns:a16="http://schemas.microsoft.com/office/drawing/2014/main" id="{077AC925-BAF7-4C33-B924-D40F535B200D}"/>
              </a:ext>
            </a:extLst>
          </p:cNvPr>
          <p:cNvSpPr/>
          <p:nvPr/>
        </p:nvSpPr>
        <p:spPr>
          <a:xfrm>
            <a:off x="7579757" y="3429000"/>
            <a:ext cx="1666875" cy="15621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Tính dư thừa </a:t>
            </a:r>
          </a:p>
        </p:txBody>
      </p:sp>
      <p:sp>
        <p:nvSpPr>
          <p:cNvPr id="8" name="Oval 7">
            <a:extLst>
              <a:ext uri="{FF2B5EF4-FFF2-40B4-BE49-F238E27FC236}">
                <a16:creationId xmlns:a16="http://schemas.microsoft.com/office/drawing/2014/main" id="{7E71790E-50AB-404D-A8B1-30E6A05298A0}"/>
              </a:ext>
            </a:extLst>
          </p:cNvPr>
          <p:cNvSpPr/>
          <p:nvPr/>
        </p:nvSpPr>
        <p:spPr>
          <a:xfrm>
            <a:off x="7579756" y="1209675"/>
            <a:ext cx="1666875" cy="15621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t>Độ phức tạp</a:t>
            </a:r>
          </a:p>
        </p:txBody>
      </p:sp>
      <p:cxnSp>
        <p:nvCxnSpPr>
          <p:cNvPr id="10" name="Straight Arrow Connector 9">
            <a:extLst>
              <a:ext uri="{FF2B5EF4-FFF2-40B4-BE49-F238E27FC236}">
                <a16:creationId xmlns:a16="http://schemas.microsoft.com/office/drawing/2014/main" id="{3D268B70-E99D-427C-90DE-1BDDD1CE3C04}"/>
              </a:ext>
            </a:extLst>
          </p:cNvPr>
          <p:cNvCxnSpPr>
            <a:stCxn id="3" idx="1"/>
            <a:endCxn id="4" idx="6"/>
          </p:cNvCxnSpPr>
          <p:nvPr/>
        </p:nvCxnSpPr>
        <p:spPr>
          <a:xfrm flipH="1" flipV="1">
            <a:off x="3840718" y="1990725"/>
            <a:ext cx="1280190" cy="1009814"/>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0671A52-9F15-4B53-B4B3-49E78D8C9C5F}"/>
              </a:ext>
            </a:extLst>
          </p:cNvPr>
          <p:cNvCxnSpPr>
            <a:cxnSpLocks/>
            <a:stCxn id="3" idx="2"/>
            <a:endCxn id="5" idx="6"/>
          </p:cNvCxnSpPr>
          <p:nvPr/>
        </p:nvCxnSpPr>
        <p:spPr>
          <a:xfrm flipH="1">
            <a:off x="3840718" y="3552825"/>
            <a:ext cx="1036082" cy="65722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BC7A6D1-D8DF-4FE6-A039-449DF97EC18E}"/>
              </a:ext>
            </a:extLst>
          </p:cNvPr>
          <p:cNvCxnSpPr>
            <a:cxnSpLocks/>
            <a:stCxn id="3" idx="4"/>
            <a:endCxn id="6" idx="0"/>
          </p:cNvCxnSpPr>
          <p:nvPr/>
        </p:nvCxnSpPr>
        <p:spPr>
          <a:xfrm>
            <a:off x="5710238" y="4333875"/>
            <a:ext cx="0" cy="65722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7FAA00-1755-4DF3-AC98-1DA0D558D43A}"/>
              </a:ext>
            </a:extLst>
          </p:cNvPr>
          <p:cNvCxnSpPr>
            <a:cxnSpLocks/>
            <a:stCxn id="3" idx="7"/>
            <a:endCxn id="8" idx="2"/>
          </p:cNvCxnSpPr>
          <p:nvPr/>
        </p:nvCxnSpPr>
        <p:spPr>
          <a:xfrm flipV="1">
            <a:off x="6299567" y="1990725"/>
            <a:ext cx="1280189" cy="1009814"/>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B99C62B-B85C-4261-8651-2034CCEFEE01}"/>
              </a:ext>
            </a:extLst>
          </p:cNvPr>
          <p:cNvCxnSpPr>
            <a:cxnSpLocks/>
            <a:stCxn id="3" idx="6"/>
            <a:endCxn id="7" idx="2"/>
          </p:cNvCxnSpPr>
          <p:nvPr/>
        </p:nvCxnSpPr>
        <p:spPr>
          <a:xfrm>
            <a:off x="6543675" y="3552825"/>
            <a:ext cx="1036082" cy="65722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15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829117-54FF-479E-B19E-75721D9BB9A1}"/>
              </a:ext>
            </a:extLst>
          </p:cNvPr>
          <p:cNvSpPr txBox="1"/>
          <p:nvPr/>
        </p:nvSpPr>
        <p:spPr>
          <a:xfrm>
            <a:off x="2173843" y="63489"/>
            <a:ext cx="7524909" cy="923330"/>
          </a:xfrm>
          <a:prstGeom prst="rect">
            <a:avLst/>
          </a:prstGeom>
          <a:noFill/>
        </p:spPr>
        <p:txBody>
          <a:bodyPr wrap="square" rtlCol="0">
            <a:spAutoFit/>
          </a:bodyPr>
          <a:lstStyle/>
          <a:p>
            <a:pPr algn="ctr"/>
            <a:r>
              <a:rPr lang="en-GB" sz="5400">
                <a:solidFill>
                  <a:schemeClr val="accent6">
                    <a:lumMod val="60000"/>
                    <a:lumOff val="40000"/>
                  </a:schemeClr>
                </a:solidFill>
              </a:rPr>
              <a:t>Đặc tính của thủy vân số</a:t>
            </a:r>
            <a:endParaRPr lang="en-US" sz="5400">
              <a:solidFill>
                <a:schemeClr val="accent6">
                  <a:lumMod val="60000"/>
                  <a:lumOff val="40000"/>
                </a:schemeClr>
              </a:solidFill>
            </a:endParaRPr>
          </a:p>
        </p:txBody>
      </p:sp>
      <p:sp>
        <p:nvSpPr>
          <p:cNvPr id="3" name="Google Shape;160;p8">
            <a:extLst>
              <a:ext uri="{FF2B5EF4-FFF2-40B4-BE49-F238E27FC236}">
                <a16:creationId xmlns:a16="http://schemas.microsoft.com/office/drawing/2014/main" id="{AADF88F9-BB37-4CA8-A520-6EAF3E2E53B4}"/>
              </a:ext>
            </a:extLst>
          </p:cNvPr>
          <p:cNvSpPr txBox="1">
            <a:spLocks/>
          </p:cNvSpPr>
          <p:nvPr/>
        </p:nvSpPr>
        <p:spPr>
          <a:xfrm>
            <a:off x="440119" y="1047750"/>
            <a:ext cx="5398706" cy="4419600"/>
          </a:xfrm>
          <a:prstGeom prst="rect">
            <a:avLst/>
          </a:prstGeom>
          <a:noFill/>
          <a:ln>
            <a:noFill/>
          </a:ln>
        </p:spPr>
        <p:txBody>
          <a:bodyPr spcFirstLastPara="1" wrap="square" lIns="91425" tIns="45700" rIns="91425" bIns="4570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chemeClr val="dk1"/>
              </a:buClr>
              <a:buSzPts val="2200"/>
            </a:pPr>
            <a:r>
              <a:rPr lang="en-US" sz="2400" b="1">
                <a:solidFill>
                  <a:schemeClr val="bg1"/>
                </a:solidFill>
                <a:latin typeface="Calibri" panose="020F0502020204030204" pitchFamily="34" charset="0"/>
                <a:cs typeface="Calibri" panose="020F0502020204030204" pitchFamily="34" charset="0"/>
              </a:rPr>
              <a:t>+</a:t>
            </a:r>
            <a:r>
              <a:rPr lang="en-US" sz="2400">
                <a:solidFill>
                  <a:schemeClr val="bg1"/>
                </a:solidFill>
                <a:latin typeface="Calibri" panose="020F0502020204030204" pitchFamily="34" charset="0"/>
                <a:cs typeface="Calibri" panose="020F0502020204030204" pitchFamily="34" charset="0"/>
              </a:rPr>
              <a:t> </a:t>
            </a:r>
            <a:r>
              <a:rPr lang="vi-VN" sz="2400" b="1">
                <a:solidFill>
                  <a:schemeClr val="bg1"/>
                </a:solidFill>
                <a:latin typeface="Calibri" panose="020F0502020204030204" pitchFamily="34" charset="0"/>
                <a:cs typeface="Calibri" panose="020F0502020204030204" pitchFamily="34" charset="0"/>
              </a:rPr>
              <a:t>Độ tin cậy</a:t>
            </a:r>
          </a:p>
          <a:p>
            <a:pPr lvl="1">
              <a:buClr>
                <a:schemeClr val="dk1"/>
              </a:buClr>
              <a:buSzPts val="2200"/>
            </a:pPr>
            <a:r>
              <a:rPr lang="vi-VN">
                <a:solidFill>
                  <a:schemeClr val="bg1"/>
                </a:solidFill>
                <a:latin typeface="Calibri" panose="020F0502020204030204" pitchFamily="34" charset="0"/>
                <a:cs typeface="Calibri" panose="020F0502020204030204" pitchFamily="34" charset="0"/>
              </a:rPr>
              <a:t>Thủy vân không làm giảm chất lượng của dữ liệu, dữ liệu vẫn có thể sử dụng được</a:t>
            </a:r>
          </a:p>
          <a:p>
            <a:pPr>
              <a:buClr>
                <a:schemeClr val="dk1"/>
              </a:buClr>
              <a:buSzPts val="2200"/>
            </a:pPr>
            <a:r>
              <a:rPr lang="en-US" sz="2400" b="1">
                <a:solidFill>
                  <a:schemeClr val="bg1"/>
                </a:solidFill>
                <a:latin typeface="Calibri" panose="020F0502020204030204" pitchFamily="34" charset="0"/>
                <a:cs typeface="Calibri" panose="020F0502020204030204" pitchFamily="34" charset="0"/>
              </a:rPr>
              <a:t>+</a:t>
            </a:r>
            <a:r>
              <a:rPr lang="en-US" sz="2400">
                <a:solidFill>
                  <a:schemeClr val="bg1"/>
                </a:solidFill>
                <a:latin typeface="Calibri" panose="020F0502020204030204" pitchFamily="34" charset="0"/>
                <a:cs typeface="Calibri" panose="020F0502020204030204" pitchFamily="34" charset="0"/>
              </a:rPr>
              <a:t> </a:t>
            </a:r>
            <a:r>
              <a:rPr lang="vi-VN" sz="2400" b="1">
                <a:solidFill>
                  <a:schemeClr val="bg1"/>
                </a:solidFill>
                <a:latin typeface="Calibri" panose="020F0502020204030204" pitchFamily="34" charset="0"/>
                <a:cs typeface="Calibri" panose="020F0502020204030204" pitchFamily="34" charset="0"/>
              </a:rPr>
              <a:t>Tính bền vững</a:t>
            </a:r>
          </a:p>
          <a:p>
            <a:pPr lvl="1">
              <a:buClr>
                <a:schemeClr val="dk1"/>
              </a:buClr>
              <a:buSzPts val="2200"/>
            </a:pPr>
            <a:r>
              <a:rPr lang="vi-VN">
                <a:solidFill>
                  <a:schemeClr val="bg1"/>
                </a:solidFill>
                <a:latin typeface="Calibri" panose="020F0502020204030204" pitchFamily="34" charset="0"/>
                <a:cs typeface="Calibri" panose="020F0502020204030204" pitchFamily="34" charset="0"/>
              </a:rPr>
              <a:t>Sau khi dữ liệu bị thay đổi vẫn có thể phát hiện ra dấu thủy vân</a:t>
            </a:r>
          </a:p>
          <a:p>
            <a:pPr>
              <a:buClr>
                <a:schemeClr val="dk1"/>
              </a:buClr>
              <a:buSzPts val="2200"/>
            </a:pPr>
            <a:r>
              <a:rPr lang="en-US" sz="2400" b="1">
                <a:solidFill>
                  <a:schemeClr val="bg1"/>
                </a:solidFill>
                <a:latin typeface="Calibri" panose="020F0502020204030204" pitchFamily="34" charset="0"/>
                <a:cs typeface="Calibri" panose="020F0502020204030204" pitchFamily="34" charset="0"/>
              </a:rPr>
              <a:t>+</a:t>
            </a:r>
            <a:r>
              <a:rPr lang="en-US" sz="2400">
                <a:solidFill>
                  <a:schemeClr val="bg1"/>
                </a:solidFill>
                <a:latin typeface="Calibri" panose="020F0502020204030204" pitchFamily="34" charset="0"/>
                <a:cs typeface="Calibri" panose="020F0502020204030204" pitchFamily="34" charset="0"/>
              </a:rPr>
              <a:t> </a:t>
            </a:r>
            <a:r>
              <a:rPr lang="vi-VN" sz="2400" b="1">
                <a:solidFill>
                  <a:schemeClr val="bg1"/>
                </a:solidFill>
                <a:latin typeface="Calibri" panose="020F0502020204030204" pitchFamily="34" charset="0"/>
                <a:cs typeface="Calibri" panose="020F0502020204030204" pitchFamily="34" charset="0"/>
              </a:rPr>
              <a:t>Tính dễ vỡ</a:t>
            </a:r>
          </a:p>
          <a:p>
            <a:pPr lvl="1">
              <a:buClr>
                <a:schemeClr val="dk1"/>
              </a:buClr>
              <a:buSzPts val="2200"/>
            </a:pPr>
            <a:r>
              <a:rPr lang="vi-VN">
                <a:solidFill>
                  <a:schemeClr val="bg1"/>
                </a:solidFill>
                <a:latin typeface="Calibri" panose="020F0502020204030204" pitchFamily="34" charset="0"/>
                <a:cs typeface="Calibri" panose="020F0502020204030204" pitchFamily="34" charset="0"/>
              </a:rPr>
              <a:t>Dấu thủy vân có thể bị phá hỏng dễ dàng bởi bất kỳ thay đổi nào của dữ liệu</a:t>
            </a:r>
          </a:p>
        </p:txBody>
      </p:sp>
      <p:sp>
        <p:nvSpPr>
          <p:cNvPr id="4" name="TextBox 3">
            <a:extLst>
              <a:ext uri="{FF2B5EF4-FFF2-40B4-BE49-F238E27FC236}">
                <a16:creationId xmlns:a16="http://schemas.microsoft.com/office/drawing/2014/main" id="{A69E2466-B5D9-45DE-9E68-1FECE37FE7E6}"/>
              </a:ext>
            </a:extLst>
          </p:cNvPr>
          <p:cNvSpPr txBox="1"/>
          <p:nvPr/>
        </p:nvSpPr>
        <p:spPr>
          <a:xfrm>
            <a:off x="6353177" y="1262628"/>
            <a:ext cx="4874831" cy="3785652"/>
          </a:xfrm>
          <a:prstGeom prst="rect">
            <a:avLst/>
          </a:prstGeom>
          <a:noFill/>
        </p:spPr>
        <p:txBody>
          <a:bodyPr wrap="square" rtlCol="0">
            <a:spAutoFit/>
          </a:bodyPr>
          <a:lstStyle/>
          <a:p>
            <a:pPr>
              <a:buClr>
                <a:schemeClr val="dk1"/>
              </a:buClr>
              <a:buSzPts val="2200"/>
            </a:pPr>
            <a:r>
              <a:rPr lang="en-US" sz="2400" b="1">
                <a:solidFill>
                  <a:schemeClr val="bg1"/>
                </a:solidFill>
                <a:latin typeface="Calibri" panose="020F0502020204030204" pitchFamily="34" charset="0"/>
                <a:cs typeface="Calibri" panose="020F0502020204030204" pitchFamily="34" charset="0"/>
              </a:rPr>
              <a:t>+</a:t>
            </a:r>
            <a:r>
              <a:rPr lang="en-US" sz="2400">
                <a:solidFill>
                  <a:schemeClr val="bg1"/>
                </a:solidFill>
                <a:latin typeface="Calibri" panose="020F0502020204030204" pitchFamily="34" charset="0"/>
                <a:cs typeface="Calibri" panose="020F0502020204030204" pitchFamily="34" charset="0"/>
              </a:rPr>
              <a:t> </a:t>
            </a:r>
            <a:r>
              <a:rPr lang="vi-VN" sz="2400" b="1">
                <a:solidFill>
                  <a:schemeClr val="bg1"/>
                </a:solidFill>
                <a:latin typeface="Calibri" panose="020F0502020204030204" pitchFamily="34" charset="0"/>
                <a:cs typeface="Calibri" panose="020F0502020204030204" pitchFamily="34" charset="0"/>
              </a:rPr>
              <a:t>Tỉ lệ lỗi sai dương</a:t>
            </a:r>
          </a:p>
          <a:p>
            <a:pPr lvl="1">
              <a:buClr>
                <a:schemeClr val="dk1"/>
              </a:buClr>
              <a:buSzPts val="2200"/>
            </a:pPr>
            <a:r>
              <a:rPr lang="vi-VN" sz="2400">
                <a:solidFill>
                  <a:schemeClr val="bg1"/>
                </a:solidFill>
                <a:latin typeface="Calibri" panose="020F0502020204030204" pitchFamily="34" charset="0"/>
                <a:cs typeface="Calibri" panose="020F0502020204030204" pitchFamily="34" charset="0"/>
              </a:rPr>
              <a:t>Xác suất hệ thống nhầm một mẫu dữ liệu không mang thủy vân là dấu thủy vân</a:t>
            </a:r>
          </a:p>
          <a:p>
            <a:pPr>
              <a:buClr>
                <a:schemeClr val="dk1"/>
              </a:buClr>
              <a:buSzPts val="2200"/>
            </a:pPr>
            <a:r>
              <a:rPr lang="en-US" sz="2400" b="1">
                <a:solidFill>
                  <a:schemeClr val="bg1"/>
                </a:solidFill>
                <a:latin typeface="Calibri" panose="020F0502020204030204" pitchFamily="34" charset="0"/>
                <a:cs typeface="Calibri" panose="020F0502020204030204" pitchFamily="34" charset="0"/>
              </a:rPr>
              <a:t>+ </a:t>
            </a:r>
            <a:r>
              <a:rPr lang="vi-VN" sz="2400" b="1">
                <a:solidFill>
                  <a:schemeClr val="bg1"/>
                </a:solidFill>
                <a:latin typeface="Calibri" panose="020F0502020204030204" pitchFamily="34" charset="0"/>
                <a:cs typeface="Calibri" panose="020F0502020204030204" pitchFamily="34" charset="0"/>
              </a:rPr>
              <a:t>Tính dư thừa</a:t>
            </a:r>
            <a:endParaRPr lang="en-US" sz="2400" b="1">
              <a:solidFill>
                <a:schemeClr val="bg1"/>
              </a:solidFill>
              <a:latin typeface="Calibri" panose="020F0502020204030204" pitchFamily="34" charset="0"/>
              <a:cs typeface="Calibri" panose="020F0502020204030204" pitchFamily="34" charset="0"/>
            </a:endParaRPr>
          </a:p>
          <a:p>
            <a:pPr lvl="1">
              <a:buClr>
                <a:schemeClr val="dk1"/>
              </a:buClr>
              <a:buSzPts val="2200"/>
            </a:pPr>
            <a:r>
              <a:rPr lang="en-US" sz="2400">
                <a:solidFill>
                  <a:schemeClr val="bg1"/>
                </a:solidFill>
                <a:effectLst/>
                <a:latin typeface="Calibri" panose="020F0502020204030204" pitchFamily="34" charset="0"/>
                <a:ea typeface="Calibri" panose="020F0502020204030204" pitchFamily="34" charset="0"/>
                <a:cs typeface="Calibri" panose="020F0502020204030204" pitchFamily="34" charset="0"/>
              </a:rPr>
              <a:t>Tính dư thùa liên quan đến một thực tế là thủy vân được lặp lại ở những vùng tần số khác nhau</a:t>
            </a:r>
            <a:endParaRPr lang="vi-VN" sz="2400">
              <a:solidFill>
                <a:schemeClr val="bg1"/>
              </a:solidFill>
              <a:latin typeface="Calibri" panose="020F0502020204030204" pitchFamily="34" charset="0"/>
              <a:cs typeface="Calibri" panose="020F0502020204030204" pitchFamily="34" charset="0"/>
            </a:endParaRPr>
          </a:p>
          <a:p>
            <a:pPr>
              <a:buClr>
                <a:schemeClr val="dk1"/>
              </a:buClr>
              <a:buSzPts val="2200"/>
            </a:pPr>
            <a:r>
              <a:rPr lang="en-US" sz="2400" b="1">
                <a:solidFill>
                  <a:schemeClr val="bg1"/>
                </a:solidFill>
                <a:latin typeface="Calibri" panose="020F0502020204030204" pitchFamily="34" charset="0"/>
                <a:cs typeface="Calibri" panose="020F0502020204030204" pitchFamily="34" charset="0"/>
              </a:rPr>
              <a:t>+ </a:t>
            </a:r>
            <a:r>
              <a:rPr lang="vi-VN" sz="2400" b="1">
                <a:solidFill>
                  <a:schemeClr val="bg1"/>
                </a:solidFill>
                <a:latin typeface="Calibri" panose="020F0502020204030204" pitchFamily="34" charset="0"/>
                <a:cs typeface="Calibri" panose="020F0502020204030204" pitchFamily="34" charset="0"/>
              </a:rPr>
              <a:t>Độ phức tạp tính toán</a:t>
            </a:r>
          </a:p>
          <a:p>
            <a:r>
              <a:rPr lang="en-US" sz="2400">
                <a:solidFill>
                  <a:schemeClr val="bg1"/>
                </a:solidFill>
                <a:latin typeface="Calibri" panose="020F0502020204030204" pitchFamily="34" charset="0"/>
                <a:cs typeface="Calibri" panose="020F0502020204030204" pitchFamily="34" charset="0"/>
              </a:rPr>
              <a:t>  </a:t>
            </a:r>
          </a:p>
        </p:txBody>
      </p:sp>
      <p:sp>
        <p:nvSpPr>
          <p:cNvPr id="5" name="TextBox 4">
            <a:extLst>
              <a:ext uri="{FF2B5EF4-FFF2-40B4-BE49-F238E27FC236}">
                <a16:creationId xmlns:a16="http://schemas.microsoft.com/office/drawing/2014/main" id="{D0162DBF-EAD8-47D0-A465-B083DA9097F7}"/>
              </a:ext>
            </a:extLst>
          </p:cNvPr>
          <p:cNvSpPr txBox="1"/>
          <p:nvPr/>
        </p:nvSpPr>
        <p:spPr>
          <a:xfrm>
            <a:off x="6848475" y="4629775"/>
            <a:ext cx="4379533" cy="1569660"/>
          </a:xfrm>
          <a:prstGeom prst="rect">
            <a:avLst/>
          </a:prstGeom>
          <a:noFill/>
        </p:spPr>
        <p:txBody>
          <a:bodyPr wrap="square" rtlCol="0">
            <a:spAutoFit/>
          </a:bodyPr>
          <a:lstStyle/>
          <a:p>
            <a:r>
              <a:rPr lang="en-US" sz="2400">
                <a:solidFill>
                  <a:schemeClr val="bg1"/>
                </a:solidFill>
                <a:effectLst/>
                <a:latin typeface="Calibri" panose="020F0502020204030204" pitchFamily="34" charset="0"/>
                <a:ea typeface="Calibri" panose="020F0502020204030204" pitchFamily="34" charset="0"/>
                <a:cs typeface="Calibri" panose="020F0502020204030204" pitchFamily="34" charset="0"/>
              </a:rPr>
              <a:t>Độ phức tạp tính toán của lược đồ thủy vân đều rất quan trọng khi xử lý các dữ liệu thời gian thực</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745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8;p9">
            <a:extLst>
              <a:ext uri="{FF2B5EF4-FFF2-40B4-BE49-F238E27FC236}">
                <a16:creationId xmlns:a16="http://schemas.microsoft.com/office/drawing/2014/main" id="{E15FD057-5737-4C7E-A56D-6E9F67E2076F}"/>
              </a:ext>
            </a:extLst>
          </p:cNvPr>
          <p:cNvSpPr txBox="1">
            <a:spLocks/>
          </p:cNvSpPr>
          <p:nvPr/>
        </p:nvSpPr>
        <p:spPr>
          <a:xfrm>
            <a:off x="4589729" y="1341417"/>
            <a:ext cx="4892821" cy="4175166"/>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9600"/>
              <a:buFont typeface="Calibri"/>
              <a:buNone/>
            </a:pPr>
            <a:r>
              <a:rPr lang="en-GB" sz="9600">
                <a:solidFill>
                  <a:schemeClr val="accent6">
                    <a:lumMod val="60000"/>
                    <a:lumOff val="40000"/>
                  </a:schemeClr>
                </a:solidFill>
              </a:rPr>
              <a:t>Một số kỹ thuật thủy vân</a:t>
            </a:r>
            <a:endParaRPr lang="en-GB" sz="9600">
              <a:solidFill>
                <a:schemeClr val="accent6">
                  <a:lumMod val="60000"/>
                  <a:lumOff val="40000"/>
                </a:schemeClr>
              </a:solidFill>
              <a:latin typeface="Calibri"/>
              <a:ea typeface="Calibri"/>
              <a:cs typeface="Calibri"/>
              <a:sym typeface="Calibri"/>
            </a:endParaRPr>
          </a:p>
        </p:txBody>
      </p:sp>
      <p:cxnSp>
        <p:nvCxnSpPr>
          <p:cNvPr id="5" name="Straight Connector 4">
            <a:extLst>
              <a:ext uri="{FF2B5EF4-FFF2-40B4-BE49-F238E27FC236}">
                <a16:creationId xmlns:a16="http://schemas.microsoft.com/office/drawing/2014/main" id="{940515F3-46E2-4E62-B540-536D7C522E8A}"/>
              </a:ext>
            </a:extLst>
          </p:cNvPr>
          <p:cNvCxnSpPr/>
          <p:nvPr/>
        </p:nvCxnSpPr>
        <p:spPr>
          <a:xfrm>
            <a:off x="4219575" y="1333500"/>
            <a:ext cx="0" cy="4143375"/>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8595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6F901B-9E9B-4C98-BB28-7657F4AC4E57}"/>
              </a:ext>
            </a:extLst>
          </p:cNvPr>
          <p:cNvSpPr txBox="1"/>
          <p:nvPr/>
        </p:nvSpPr>
        <p:spPr>
          <a:xfrm>
            <a:off x="591128" y="2202933"/>
            <a:ext cx="6096000" cy="461665"/>
          </a:xfrm>
          <a:prstGeom prst="rect">
            <a:avLst/>
          </a:prstGeom>
          <a:noFill/>
        </p:spPr>
        <p:txBody>
          <a:bodyPr wrap="square">
            <a:spAutoFit/>
          </a:bodyPr>
          <a:lstStyle/>
          <a:p>
            <a:pPr algn="ctr"/>
            <a:r>
              <a:rPr lang="en-GB" sz="2400" b="1">
                <a:solidFill>
                  <a:schemeClr val="bg1"/>
                </a:solidFill>
                <a:latin typeface="Arial" panose="020B0604020202020204" pitchFamily="34" charset="0"/>
                <a:cs typeface="Arial" panose="020B0604020202020204" pitchFamily="34" charset="0"/>
              </a:rPr>
              <a:t>+ Kỹ thuật thủy vân số biến dạng</a:t>
            </a:r>
            <a:endParaRPr lang="en-US" sz="2400" b="1">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98CCFA3-03C7-4613-9747-8CAA4A2B3476}"/>
              </a:ext>
            </a:extLst>
          </p:cNvPr>
          <p:cNvSpPr txBox="1"/>
          <p:nvPr/>
        </p:nvSpPr>
        <p:spPr>
          <a:xfrm>
            <a:off x="965201" y="2967335"/>
            <a:ext cx="6363854" cy="461665"/>
          </a:xfrm>
          <a:prstGeom prst="rect">
            <a:avLst/>
          </a:prstGeom>
          <a:noFill/>
        </p:spPr>
        <p:txBody>
          <a:bodyPr wrap="square">
            <a:spAutoFit/>
          </a:bodyPr>
          <a:lstStyle/>
          <a:p>
            <a:pPr algn="ctr"/>
            <a:r>
              <a:rPr lang="en-GB" sz="2400" b="1">
                <a:solidFill>
                  <a:schemeClr val="bg1"/>
                </a:solidFill>
                <a:latin typeface="Arial" panose="020B0604020202020204" pitchFamily="34" charset="0"/>
                <a:cs typeface="Arial" panose="020B0604020202020204" pitchFamily="34" charset="0"/>
              </a:rPr>
              <a:t>+ Kỹ thuật thủy vân số không biến dạng</a:t>
            </a:r>
            <a:endParaRPr lang="en-US" sz="2400" b="1">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7EF8D76-23F7-4037-8F36-B6541D0413F5}"/>
              </a:ext>
            </a:extLst>
          </p:cNvPr>
          <p:cNvSpPr txBox="1"/>
          <p:nvPr/>
        </p:nvSpPr>
        <p:spPr>
          <a:xfrm>
            <a:off x="1506021" y="101589"/>
            <a:ext cx="9179957" cy="923330"/>
          </a:xfrm>
          <a:prstGeom prst="rect">
            <a:avLst/>
          </a:prstGeom>
          <a:noFill/>
        </p:spPr>
        <p:txBody>
          <a:bodyPr wrap="square" rtlCol="0">
            <a:spAutoFit/>
          </a:bodyPr>
          <a:lstStyle/>
          <a:p>
            <a:pPr algn="ctr"/>
            <a:r>
              <a:rPr lang="en-GB" sz="5400">
                <a:solidFill>
                  <a:schemeClr val="accent6">
                    <a:lumMod val="60000"/>
                    <a:lumOff val="40000"/>
                  </a:schemeClr>
                </a:solidFill>
              </a:rPr>
              <a:t>Một số kĩ thuật thủy vân</a:t>
            </a:r>
            <a:endParaRPr lang="en-US" sz="5400">
              <a:solidFill>
                <a:schemeClr val="accent6">
                  <a:lumMod val="60000"/>
                  <a:lumOff val="40000"/>
                </a:schemeClr>
              </a:solidFill>
            </a:endParaRPr>
          </a:p>
        </p:txBody>
      </p:sp>
    </p:spTree>
    <p:extLst>
      <p:ext uri="{BB962C8B-B14F-4D97-AF65-F5344CB8AC3E}">
        <p14:creationId xmlns:p14="http://schemas.microsoft.com/office/powerpoint/2010/main" val="143330092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7;p10">
            <a:extLst>
              <a:ext uri="{FF2B5EF4-FFF2-40B4-BE49-F238E27FC236}">
                <a16:creationId xmlns:a16="http://schemas.microsoft.com/office/drawing/2014/main" id="{9D3A9967-431D-4683-8191-22E0C1F7B826}"/>
              </a:ext>
            </a:extLst>
          </p:cNvPr>
          <p:cNvSpPr txBox="1">
            <a:spLocks/>
          </p:cNvSpPr>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600"/>
              <a:buFont typeface="Arial" panose="020B0604020202020204" pitchFamily="34" charset="0"/>
              <a:buNone/>
            </a:pPr>
            <a:r>
              <a:rPr lang="vi-VN" b="1">
                <a:solidFill>
                  <a:schemeClr val="bg1"/>
                </a:solidFill>
                <a:latin typeface="Calibri" panose="020F0502020204030204" pitchFamily="34" charset="0"/>
                <a:cs typeface="Calibri" panose="020F0502020204030204" pitchFamily="34" charset="0"/>
              </a:rPr>
              <a:t>1. Thủy vân số dựa trên thuộc tính kiểu số</a:t>
            </a:r>
          </a:p>
          <a:p>
            <a:pPr>
              <a:buClr>
                <a:schemeClr val="dk1"/>
              </a:buClr>
              <a:buSzPts val="2200"/>
            </a:pPr>
            <a:r>
              <a:rPr lang="en-US" sz="2400" b="1">
                <a:solidFill>
                  <a:schemeClr val="bg1"/>
                </a:solidFill>
                <a:latin typeface="Calibri" panose="020F0502020204030204" pitchFamily="34" charset="0"/>
                <a:cs typeface="Calibri" panose="020F0502020204030204" pitchFamily="34" charset="0"/>
              </a:rPr>
              <a:t>+ </a:t>
            </a:r>
            <a:r>
              <a:rPr lang="vi-VN" sz="2400" b="1">
                <a:solidFill>
                  <a:schemeClr val="bg1"/>
                </a:solidFill>
                <a:latin typeface="Calibri" panose="020F0502020204030204" pitchFamily="34" charset="0"/>
                <a:cs typeface="Calibri" panose="020F0502020204030204" pitchFamily="34" charset="0"/>
              </a:rPr>
              <a:t>Sử dụng nhóm bit vô nghĩa làm thông tin hình mờ</a:t>
            </a:r>
          </a:p>
          <a:p>
            <a:pPr lvl="1">
              <a:buClr>
                <a:schemeClr val="dk1"/>
              </a:buClr>
              <a:buSzPts val="1800"/>
            </a:pPr>
            <a:r>
              <a:rPr lang="vi-VN">
                <a:solidFill>
                  <a:schemeClr val="bg1"/>
                </a:solidFill>
                <a:latin typeface="Calibri" panose="020F0502020204030204" pitchFamily="34" charset="0"/>
                <a:cs typeface="Calibri" panose="020F0502020204030204" pitchFamily="34" charset="0"/>
              </a:rPr>
              <a:t>Chèn dấu thủy vân vào nhóm bit vô nghĩa trong các tập giá trị</a:t>
            </a:r>
          </a:p>
          <a:p>
            <a:pPr>
              <a:buClr>
                <a:schemeClr val="dk1"/>
              </a:buClr>
              <a:buSzPts val="2200"/>
            </a:pPr>
            <a:r>
              <a:rPr lang="en-US" sz="2400" b="1">
                <a:solidFill>
                  <a:schemeClr val="bg1"/>
                </a:solidFill>
                <a:latin typeface="Calibri" panose="020F0502020204030204" pitchFamily="34" charset="0"/>
                <a:cs typeface="Calibri" panose="020F0502020204030204" pitchFamily="34" charset="0"/>
              </a:rPr>
              <a:t>+ </a:t>
            </a:r>
            <a:r>
              <a:rPr lang="vi-VN" sz="2400" b="1">
                <a:solidFill>
                  <a:schemeClr val="bg1"/>
                </a:solidFill>
                <a:latin typeface="Calibri" panose="020F0502020204030204" pitchFamily="34" charset="0"/>
                <a:cs typeface="Calibri" panose="020F0502020204030204" pitchFamily="34" charset="0"/>
              </a:rPr>
              <a:t>Sử dụng hình ảnh làm thông tin hình mờ</a:t>
            </a:r>
          </a:p>
          <a:p>
            <a:pPr lvl="1">
              <a:buClr>
                <a:schemeClr val="dk1"/>
              </a:buClr>
              <a:buSzPts val="1800"/>
            </a:pPr>
            <a:r>
              <a:rPr lang="vi-VN">
                <a:solidFill>
                  <a:schemeClr val="bg1"/>
                </a:solidFill>
                <a:latin typeface="Calibri" panose="020F0502020204030204" pitchFamily="34" charset="0"/>
                <a:cs typeface="Calibri" panose="020F0502020204030204" pitchFamily="34" charset="0"/>
              </a:rPr>
              <a:t>Hình ảnh bị xáo trộn NxN  được chuyển thành chuỗi bit</a:t>
            </a:r>
          </a:p>
          <a:p>
            <a:pPr lvl="1">
              <a:buClr>
                <a:schemeClr val="dk1"/>
              </a:buClr>
              <a:buSzPts val="1800"/>
            </a:pPr>
            <a:r>
              <a:rPr lang="vi-VN">
                <a:solidFill>
                  <a:schemeClr val="bg1"/>
                </a:solidFill>
                <a:latin typeface="Calibri" panose="020F0502020204030204" pitchFamily="34" charset="0"/>
                <a:cs typeface="Calibri" panose="020F0502020204030204" pitchFamily="34" charset="0"/>
              </a:rPr>
              <a:t>Sử dụng thuật toán lựa chọn vị trí bit phù hợp trong bộ giá trị dữ liệu</a:t>
            </a:r>
          </a:p>
          <a:p>
            <a:pPr lvl="1">
              <a:buClr>
                <a:schemeClr val="dk1"/>
              </a:buClr>
              <a:buSzPts val="1800"/>
            </a:pPr>
            <a:r>
              <a:rPr lang="vi-VN">
                <a:solidFill>
                  <a:schemeClr val="bg1"/>
                </a:solidFill>
                <a:latin typeface="Calibri" panose="020F0502020204030204" pitchFamily="34" charset="0"/>
                <a:cs typeface="Calibri" panose="020F0502020204030204" pitchFamily="34" charset="0"/>
              </a:rPr>
              <a:t>Chèn chuỗi bit của hình ảnh vào trong vị trí bit phù hợp</a:t>
            </a:r>
          </a:p>
          <a:p>
            <a:pPr>
              <a:buClr>
                <a:schemeClr val="dk1"/>
              </a:buClr>
              <a:buSzPts val="2200"/>
            </a:pPr>
            <a:r>
              <a:rPr lang="en-US" sz="2400" b="1">
                <a:solidFill>
                  <a:schemeClr val="bg1"/>
                </a:solidFill>
                <a:latin typeface="Calibri" panose="020F0502020204030204" pitchFamily="34" charset="0"/>
                <a:cs typeface="Calibri" panose="020F0502020204030204" pitchFamily="34" charset="0"/>
              </a:rPr>
              <a:t>+ </a:t>
            </a:r>
            <a:r>
              <a:rPr lang="vi-VN" sz="2400" b="1">
                <a:solidFill>
                  <a:schemeClr val="bg1"/>
                </a:solidFill>
                <a:latin typeface="Calibri" panose="020F0502020204030204" pitchFamily="34" charset="0"/>
                <a:cs typeface="Calibri" panose="020F0502020204030204" pitchFamily="34" charset="0"/>
              </a:rPr>
              <a:t>Sử dụng đặc điểm nội dung làm thông tin hình mờ</a:t>
            </a:r>
          </a:p>
          <a:p>
            <a:pPr lvl="1">
              <a:buClr>
                <a:schemeClr val="dk1"/>
              </a:buClr>
              <a:buSzPts val="1800"/>
            </a:pPr>
            <a:r>
              <a:rPr lang="vi-VN">
                <a:solidFill>
                  <a:schemeClr val="bg1"/>
                </a:solidFill>
                <a:latin typeface="Calibri" panose="020F0502020204030204" pitchFamily="34" charset="0"/>
                <a:cs typeface="Calibri" panose="020F0502020204030204" pitchFamily="34" charset="0"/>
              </a:rPr>
              <a:t>Trích xuất một chuỗi bit từ thuộc tính đặc trưng A1 của bộ giá trị t1</a:t>
            </a:r>
          </a:p>
          <a:p>
            <a:pPr lvl="1">
              <a:buClr>
                <a:schemeClr val="dk1"/>
              </a:buClr>
              <a:buSzPts val="1800"/>
            </a:pPr>
            <a:r>
              <a:rPr lang="vi-VN">
                <a:solidFill>
                  <a:schemeClr val="bg1"/>
                </a:solidFill>
                <a:latin typeface="Calibri" panose="020F0502020204030204" pitchFamily="34" charset="0"/>
                <a:cs typeface="Calibri" panose="020F0502020204030204" pitchFamily="34" charset="0"/>
              </a:rPr>
              <a:t>Nhúng chuỗi bit đó vào trong thuộc tính A2 của bộ giá trị t2</a:t>
            </a:r>
          </a:p>
        </p:txBody>
      </p:sp>
      <p:sp>
        <p:nvSpPr>
          <p:cNvPr id="4" name="TextBox 3">
            <a:extLst>
              <a:ext uri="{FF2B5EF4-FFF2-40B4-BE49-F238E27FC236}">
                <a16:creationId xmlns:a16="http://schemas.microsoft.com/office/drawing/2014/main" id="{00639B2A-6CD7-4B5D-B0D9-1015B6135EBB}"/>
              </a:ext>
            </a:extLst>
          </p:cNvPr>
          <p:cNvSpPr txBox="1"/>
          <p:nvPr/>
        </p:nvSpPr>
        <p:spPr>
          <a:xfrm>
            <a:off x="1506021" y="101589"/>
            <a:ext cx="9179957" cy="923330"/>
          </a:xfrm>
          <a:prstGeom prst="rect">
            <a:avLst/>
          </a:prstGeom>
          <a:noFill/>
        </p:spPr>
        <p:txBody>
          <a:bodyPr wrap="square" rtlCol="0">
            <a:spAutoFit/>
          </a:bodyPr>
          <a:lstStyle/>
          <a:p>
            <a:pPr algn="ctr"/>
            <a:r>
              <a:rPr lang="en-GB" sz="5400">
                <a:solidFill>
                  <a:schemeClr val="accent6">
                    <a:lumMod val="60000"/>
                    <a:lumOff val="40000"/>
                  </a:schemeClr>
                </a:solidFill>
              </a:rPr>
              <a:t>Kỹ thuật thủy vân số biến dạng</a:t>
            </a:r>
            <a:endParaRPr lang="en-US" sz="5400">
              <a:solidFill>
                <a:schemeClr val="accent6">
                  <a:lumMod val="60000"/>
                  <a:lumOff val="40000"/>
                </a:schemeClr>
              </a:solidFill>
            </a:endParaRPr>
          </a:p>
        </p:txBody>
      </p:sp>
      <p:grpSp>
        <p:nvGrpSpPr>
          <p:cNvPr id="244" name="Google Shape;1762;p44">
            <a:extLst>
              <a:ext uri="{FF2B5EF4-FFF2-40B4-BE49-F238E27FC236}">
                <a16:creationId xmlns:a16="http://schemas.microsoft.com/office/drawing/2014/main" id="{40502910-93BD-4952-AB94-5CE95B255B77}"/>
              </a:ext>
            </a:extLst>
          </p:cNvPr>
          <p:cNvGrpSpPr/>
          <p:nvPr/>
        </p:nvGrpSpPr>
        <p:grpSpPr>
          <a:xfrm>
            <a:off x="10157800" y="2866548"/>
            <a:ext cx="1710463" cy="3314796"/>
            <a:chOff x="794725" y="1585024"/>
            <a:chExt cx="1710463" cy="3314796"/>
          </a:xfrm>
        </p:grpSpPr>
        <p:sp>
          <p:nvSpPr>
            <p:cNvPr id="245" name="Google Shape;1763;p44">
              <a:extLst>
                <a:ext uri="{FF2B5EF4-FFF2-40B4-BE49-F238E27FC236}">
                  <a16:creationId xmlns:a16="http://schemas.microsoft.com/office/drawing/2014/main" id="{FEABD70C-E3F1-482D-BE03-2A30C3B4DFC0}"/>
                </a:ext>
              </a:extLst>
            </p:cNvPr>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764;p44">
              <a:extLst>
                <a:ext uri="{FF2B5EF4-FFF2-40B4-BE49-F238E27FC236}">
                  <a16:creationId xmlns:a16="http://schemas.microsoft.com/office/drawing/2014/main" id="{1A56934C-8248-424F-A8EA-CF58AF4DB99E}"/>
                </a:ext>
              </a:extLst>
            </p:cNvPr>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765;p44">
              <a:extLst>
                <a:ext uri="{FF2B5EF4-FFF2-40B4-BE49-F238E27FC236}">
                  <a16:creationId xmlns:a16="http://schemas.microsoft.com/office/drawing/2014/main" id="{AB1006A2-0225-4477-BFF9-9E5FC2060A5D}"/>
                </a:ext>
              </a:extLst>
            </p:cNvPr>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766;p44">
              <a:extLst>
                <a:ext uri="{FF2B5EF4-FFF2-40B4-BE49-F238E27FC236}">
                  <a16:creationId xmlns:a16="http://schemas.microsoft.com/office/drawing/2014/main" id="{B72D469C-91AB-45E7-AE04-049496A30FFC}"/>
                </a:ext>
              </a:extLst>
            </p:cNvPr>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767;p44">
              <a:extLst>
                <a:ext uri="{FF2B5EF4-FFF2-40B4-BE49-F238E27FC236}">
                  <a16:creationId xmlns:a16="http://schemas.microsoft.com/office/drawing/2014/main" id="{7E844BB4-0938-4E37-BE3C-768A233F463F}"/>
                </a:ext>
              </a:extLst>
            </p:cNvPr>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768;p44">
              <a:extLst>
                <a:ext uri="{FF2B5EF4-FFF2-40B4-BE49-F238E27FC236}">
                  <a16:creationId xmlns:a16="http://schemas.microsoft.com/office/drawing/2014/main" id="{3582EB73-72E7-4315-8825-A0C8A9EBA35E}"/>
                </a:ext>
              </a:extLst>
            </p:cNvPr>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769;p44">
              <a:extLst>
                <a:ext uri="{FF2B5EF4-FFF2-40B4-BE49-F238E27FC236}">
                  <a16:creationId xmlns:a16="http://schemas.microsoft.com/office/drawing/2014/main" id="{C0E41612-8248-47A0-9310-E7FC960E209B}"/>
                </a:ext>
              </a:extLst>
            </p:cNvPr>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770;p44">
              <a:extLst>
                <a:ext uri="{FF2B5EF4-FFF2-40B4-BE49-F238E27FC236}">
                  <a16:creationId xmlns:a16="http://schemas.microsoft.com/office/drawing/2014/main" id="{9FC5F55D-F1BE-41F4-9A73-D870EBAB45B4}"/>
                </a:ext>
              </a:extLst>
            </p:cNvPr>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771;p44">
              <a:extLst>
                <a:ext uri="{FF2B5EF4-FFF2-40B4-BE49-F238E27FC236}">
                  <a16:creationId xmlns:a16="http://schemas.microsoft.com/office/drawing/2014/main" id="{C3799652-3C29-4E38-AFFA-49D24D26D433}"/>
                </a:ext>
              </a:extLst>
            </p:cNvPr>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772;p44">
              <a:extLst>
                <a:ext uri="{FF2B5EF4-FFF2-40B4-BE49-F238E27FC236}">
                  <a16:creationId xmlns:a16="http://schemas.microsoft.com/office/drawing/2014/main" id="{C2F11D75-E4D3-4F01-BD2E-E8285F70018A}"/>
                </a:ext>
              </a:extLst>
            </p:cNvPr>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773;p44">
              <a:extLst>
                <a:ext uri="{FF2B5EF4-FFF2-40B4-BE49-F238E27FC236}">
                  <a16:creationId xmlns:a16="http://schemas.microsoft.com/office/drawing/2014/main" id="{DE586C0B-0ACA-4372-8FAF-1037DEE87309}"/>
                </a:ext>
              </a:extLst>
            </p:cNvPr>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774;p44">
              <a:extLst>
                <a:ext uri="{FF2B5EF4-FFF2-40B4-BE49-F238E27FC236}">
                  <a16:creationId xmlns:a16="http://schemas.microsoft.com/office/drawing/2014/main" id="{B7D473C1-344B-459C-B393-4142B987AE5A}"/>
                </a:ext>
              </a:extLst>
            </p:cNvPr>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775;p44">
              <a:extLst>
                <a:ext uri="{FF2B5EF4-FFF2-40B4-BE49-F238E27FC236}">
                  <a16:creationId xmlns:a16="http://schemas.microsoft.com/office/drawing/2014/main" id="{029E5C34-96CF-49AF-B568-3B226A208A2B}"/>
                </a:ext>
              </a:extLst>
            </p:cNvPr>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776;p44">
              <a:extLst>
                <a:ext uri="{FF2B5EF4-FFF2-40B4-BE49-F238E27FC236}">
                  <a16:creationId xmlns:a16="http://schemas.microsoft.com/office/drawing/2014/main" id="{CD3C80F0-978F-48A1-A7EC-2D1FC3961ACD}"/>
                </a:ext>
              </a:extLst>
            </p:cNvPr>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777;p44">
              <a:extLst>
                <a:ext uri="{FF2B5EF4-FFF2-40B4-BE49-F238E27FC236}">
                  <a16:creationId xmlns:a16="http://schemas.microsoft.com/office/drawing/2014/main" id="{899F2878-3372-439C-BFC2-7C4FA71F69D8}"/>
                </a:ext>
              </a:extLst>
            </p:cNvPr>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778;p44">
              <a:extLst>
                <a:ext uri="{FF2B5EF4-FFF2-40B4-BE49-F238E27FC236}">
                  <a16:creationId xmlns:a16="http://schemas.microsoft.com/office/drawing/2014/main" id="{9BE5182A-BF5E-4886-AFBE-339A1BFA9FC3}"/>
                </a:ext>
              </a:extLst>
            </p:cNvPr>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779;p44">
              <a:extLst>
                <a:ext uri="{FF2B5EF4-FFF2-40B4-BE49-F238E27FC236}">
                  <a16:creationId xmlns:a16="http://schemas.microsoft.com/office/drawing/2014/main" id="{C46C90C9-784B-43B1-8AB6-9D1ADE0AD16C}"/>
                </a:ext>
              </a:extLst>
            </p:cNvPr>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780;p44">
              <a:extLst>
                <a:ext uri="{FF2B5EF4-FFF2-40B4-BE49-F238E27FC236}">
                  <a16:creationId xmlns:a16="http://schemas.microsoft.com/office/drawing/2014/main" id="{55AF1F14-C156-4E27-A4DD-98BA90C2A3EC}"/>
                </a:ext>
              </a:extLst>
            </p:cNvPr>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781;p44">
              <a:extLst>
                <a:ext uri="{FF2B5EF4-FFF2-40B4-BE49-F238E27FC236}">
                  <a16:creationId xmlns:a16="http://schemas.microsoft.com/office/drawing/2014/main" id="{EA50058C-05CC-4FEB-8EB2-36448CBD43C5}"/>
                </a:ext>
              </a:extLst>
            </p:cNvPr>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782;p44">
              <a:extLst>
                <a:ext uri="{FF2B5EF4-FFF2-40B4-BE49-F238E27FC236}">
                  <a16:creationId xmlns:a16="http://schemas.microsoft.com/office/drawing/2014/main" id="{F88E6F6F-FE55-495E-A73F-B370C78B6E10}"/>
                </a:ext>
              </a:extLst>
            </p:cNvPr>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783;p44">
              <a:extLst>
                <a:ext uri="{FF2B5EF4-FFF2-40B4-BE49-F238E27FC236}">
                  <a16:creationId xmlns:a16="http://schemas.microsoft.com/office/drawing/2014/main" id="{ADB3E77A-8C6A-4146-A57C-4B3EA0778A7D}"/>
                </a:ext>
              </a:extLst>
            </p:cNvPr>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784;p44">
              <a:extLst>
                <a:ext uri="{FF2B5EF4-FFF2-40B4-BE49-F238E27FC236}">
                  <a16:creationId xmlns:a16="http://schemas.microsoft.com/office/drawing/2014/main" id="{659C0855-1CD7-4F22-96C4-866ABFC69F15}"/>
                </a:ext>
              </a:extLst>
            </p:cNvPr>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785;p44">
              <a:extLst>
                <a:ext uri="{FF2B5EF4-FFF2-40B4-BE49-F238E27FC236}">
                  <a16:creationId xmlns:a16="http://schemas.microsoft.com/office/drawing/2014/main" id="{2F59992F-F898-48B1-9A5E-02D81A89045B}"/>
                </a:ext>
              </a:extLst>
            </p:cNvPr>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786;p44">
              <a:extLst>
                <a:ext uri="{FF2B5EF4-FFF2-40B4-BE49-F238E27FC236}">
                  <a16:creationId xmlns:a16="http://schemas.microsoft.com/office/drawing/2014/main" id="{8E4FDFB9-27DC-400A-8EEC-A40F68731CCE}"/>
                </a:ext>
              </a:extLst>
            </p:cNvPr>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787;p44">
              <a:extLst>
                <a:ext uri="{FF2B5EF4-FFF2-40B4-BE49-F238E27FC236}">
                  <a16:creationId xmlns:a16="http://schemas.microsoft.com/office/drawing/2014/main" id="{181F5B66-91F5-4921-AB01-70797FC6EFEA}"/>
                </a:ext>
              </a:extLst>
            </p:cNvPr>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788;p44">
              <a:extLst>
                <a:ext uri="{FF2B5EF4-FFF2-40B4-BE49-F238E27FC236}">
                  <a16:creationId xmlns:a16="http://schemas.microsoft.com/office/drawing/2014/main" id="{3605F0D1-E562-4032-8474-58C725836B4B}"/>
                </a:ext>
              </a:extLst>
            </p:cNvPr>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789;p44">
              <a:extLst>
                <a:ext uri="{FF2B5EF4-FFF2-40B4-BE49-F238E27FC236}">
                  <a16:creationId xmlns:a16="http://schemas.microsoft.com/office/drawing/2014/main" id="{54A65662-B753-49B5-827B-3176784B34F7}"/>
                </a:ext>
              </a:extLst>
            </p:cNvPr>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790;p44">
              <a:extLst>
                <a:ext uri="{FF2B5EF4-FFF2-40B4-BE49-F238E27FC236}">
                  <a16:creationId xmlns:a16="http://schemas.microsoft.com/office/drawing/2014/main" id="{EE902ED4-BAA2-4770-BDF9-84DF57F6F757}"/>
                </a:ext>
              </a:extLst>
            </p:cNvPr>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791;p44">
              <a:extLst>
                <a:ext uri="{FF2B5EF4-FFF2-40B4-BE49-F238E27FC236}">
                  <a16:creationId xmlns:a16="http://schemas.microsoft.com/office/drawing/2014/main" id="{7CCD0677-2D99-4D31-A899-4A086F192592}"/>
                </a:ext>
              </a:extLst>
            </p:cNvPr>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792;p44">
              <a:extLst>
                <a:ext uri="{FF2B5EF4-FFF2-40B4-BE49-F238E27FC236}">
                  <a16:creationId xmlns:a16="http://schemas.microsoft.com/office/drawing/2014/main" id="{8D53F1C9-00EE-4E51-A78E-90903C855A4A}"/>
                </a:ext>
              </a:extLst>
            </p:cNvPr>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793;p44">
              <a:extLst>
                <a:ext uri="{FF2B5EF4-FFF2-40B4-BE49-F238E27FC236}">
                  <a16:creationId xmlns:a16="http://schemas.microsoft.com/office/drawing/2014/main" id="{3A11DB4F-3759-43C0-8363-F57D2AE26DD5}"/>
                </a:ext>
              </a:extLst>
            </p:cNvPr>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794;p44">
              <a:extLst>
                <a:ext uri="{FF2B5EF4-FFF2-40B4-BE49-F238E27FC236}">
                  <a16:creationId xmlns:a16="http://schemas.microsoft.com/office/drawing/2014/main" id="{F00A21B7-A63C-4430-88B5-3C9487508FD6}"/>
                </a:ext>
              </a:extLst>
            </p:cNvPr>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795;p44">
              <a:extLst>
                <a:ext uri="{FF2B5EF4-FFF2-40B4-BE49-F238E27FC236}">
                  <a16:creationId xmlns:a16="http://schemas.microsoft.com/office/drawing/2014/main" id="{1AAD6854-9A29-47F4-A16B-B60CB303A4B2}"/>
                </a:ext>
              </a:extLst>
            </p:cNvPr>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796;p44">
              <a:extLst>
                <a:ext uri="{FF2B5EF4-FFF2-40B4-BE49-F238E27FC236}">
                  <a16:creationId xmlns:a16="http://schemas.microsoft.com/office/drawing/2014/main" id="{5D2FBCB3-DB07-4727-826B-48ED1B9B34FF}"/>
                </a:ext>
              </a:extLst>
            </p:cNvPr>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797;p44">
              <a:extLst>
                <a:ext uri="{FF2B5EF4-FFF2-40B4-BE49-F238E27FC236}">
                  <a16:creationId xmlns:a16="http://schemas.microsoft.com/office/drawing/2014/main" id="{FD8333DD-7315-497E-83F5-4C6B072B36F9}"/>
                </a:ext>
              </a:extLst>
            </p:cNvPr>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798;p44">
              <a:extLst>
                <a:ext uri="{FF2B5EF4-FFF2-40B4-BE49-F238E27FC236}">
                  <a16:creationId xmlns:a16="http://schemas.microsoft.com/office/drawing/2014/main" id="{576B6E41-2611-4A1B-B6ED-E775E35A6CEA}"/>
                </a:ext>
              </a:extLst>
            </p:cNvPr>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799;p44">
              <a:extLst>
                <a:ext uri="{FF2B5EF4-FFF2-40B4-BE49-F238E27FC236}">
                  <a16:creationId xmlns:a16="http://schemas.microsoft.com/office/drawing/2014/main" id="{5AE2655C-927B-4199-8E7E-9C7E94943023}"/>
                </a:ext>
              </a:extLst>
            </p:cNvPr>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800;p44">
              <a:extLst>
                <a:ext uri="{FF2B5EF4-FFF2-40B4-BE49-F238E27FC236}">
                  <a16:creationId xmlns:a16="http://schemas.microsoft.com/office/drawing/2014/main" id="{CAA8C6FB-6648-4730-896A-E881BF4D14D2}"/>
                </a:ext>
              </a:extLst>
            </p:cNvPr>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801;p44">
              <a:extLst>
                <a:ext uri="{FF2B5EF4-FFF2-40B4-BE49-F238E27FC236}">
                  <a16:creationId xmlns:a16="http://schemas.microsoft.com/office/drawing/2014/main" id="{45B6DDE9-9B1A-48D1-8030-CDBC7B55287A}"/>
                </a:ext>
              </a:extLst>
            </p:cNvPr>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802;p44">
              <a:extLst>
                <a:ext uri="{FF2B5EF4-FFF2-40B4-BE49-F238E27FC236}">
                  <a16:creationId xmlns:a16="http://schemas.microsoft.com/office/drawing/2014/main" id="{21A1ED9C-1E65-4A9F-8137-6B8C0AF4B313}"/>
                </a:ext>
              </a:extLst>
            </p:cNvPr>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803;p44">
              <a:extLst>
                <a:ext uri="{FF2B5EF4-FFF2-40B4-BE49-F238E27FC236}">
                  <a16:creationId xmlns:a16="http://schemas.microsoft.com/office/drawing/2014/main" id="{384359DE-2B06-4335-9334-761B624D40B6}"/>
                </a:ext>
              </a:extLst>
            </p:cNvPr>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804;p44">
              <a:extLst>
                <a:ext uri="{FF2B5EF4-FFF2-40B4-BE49-F238E27FC236}">
                  <a16:creationId xmlns:a16="http://schemas.microsoft.com/office/drawing/2014/main" id="{D3B4CC95-74E3-4821-89B3-07ED0FC578FE}"/>
                </a:ext>
              </a:extLst>
            </p:cNvPr>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805;p44">
              <a:extLst>
                <a:ext uri="{FF2B5EF4-FFF2-40B4-BE49-F238E27FC236}">
                  <a16:creationId xmlns:a16="http://schemas.microsoft.com/office/drawing/2014/main" id="{078C4B17-B97B-4D65-B37D-C2856838E203}"/>
                </a:ext>
              </a:extLst>
            </p:cNvPr>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806;p44">
              <a:extLst>
                <a:ext uri="{FF2B5EF4-FFF2-40B4-BE49-F238E27FC236}">
                  <a16:creationId xmlns:a16="http://schemas.microsoft.com/office/drawing/2014/main" id="{F304C497-EB8F-41F1-AE56-8F34F9FB9334}"/>
                </a:ext>
              </a:extLst>
            </p:cNvPr>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807;p44">
              <a:extLst>
                <a:ext uri="{FF2B5EF4-FFF2-40B4-BE49-F238E27FC236}">
                  <a16:creationId xmlns:a16="http://schemas.microsoft.com/office/drawing/2014/main" id="{7D9048E9-0A59-4B61-A630-EE7B35B95F46}"/>
                </a:ext>
              </a:extLst>
            </p:cNvPr>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808;p44">
              <a:extLst>
                <a:ext uri="{FF2B5EF4-FFF2-40B4-BE49-F238E27FC236}">
                  <a16:creationId xmlns:a16="http://schemas.microsoft.com/office/drawing/2014/main" id="{C9C24BBD-D3A3-47A0-A7AA-F8C538900FD2}"/>
                </a:ext>
              </a:extLst>
            </p:cNvPr>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809;p44">
              <a:extLst>
                <a:ext uri="{FF2B5EF4-FFF2-40B4-BE49-F238E27FC236}">
                  <a16:creationId xmlns:a16="http://schemas.microsoft.com/office/drawing/2014/main" id="{885102D0-A390-476C-8DB1-C1D0BF8FC12C}"/>
                </a:ext>
              </a:extLst>
            </p:cNvPr>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810;p44">
              <a:extLst>
                <a:ext uri="{FF2B5EF4-FFF2-40B4-BE49-F238E27FC236}">
                  <a16:creationId xmlns:a16="http://schemas.microsoft.com/office/drawing/2014/main" id="{E1B3F1C3-EA22-4355-9626-27E5EC05CE65}"/>
                </a:ext>
              </a:extLst>
            </p:cNvPr>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811;p44">
              <a:extLst>
                <a:ext uri="{FF2B5EF4-FFF2-40B4-BE49-F238E27FC236}">
                  <a16:creationId xmlns:a16="http://schemas.microsoft.com/office/drawing/2014/main" id="{80676E38-1BA3-400B-91C2-87DD47038324}"/>
                </a:ext>
              </a:extLst>
            </p:cNvPr>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812;p44">
              <a:extLst>
                <a:ext uri="{FF2B5EF4-FFF2-40B4-BE49-F238E27FC236}">
                  <a16:creationId xmlns:a16="http://schemas.microsoft.com/office/drawing/2014/main" id="{09308E48-9F10-4C7C-984D-50BC94F479FD}"/>
                </a:ext>
              </a:extLst>
            </p:cNvPr>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813;p44">
              <a:extLst>
                <a:ext uri="{FF2B5EF4-FFF2-40B4-BE49-F238E27FC236}">
                  <a16:creationId xmlns:a16="http://schemas.microsoft.com/office/drawing/2014/main" id="{0B18BE54-7BD3-466D-9B10-15112F5EDC15}"/>
                </a:ext>
              </a:extLst>
            </p:cNvPr>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814;p44">
              <a:extLst>
                <a:ext uri="{FF2B5EF4-FFF2-40B4-BE49-F238E27FC236}">
                  <a16:creationId xmlns:a16="http://schemas.microsoft.com/office/drawing/2014/main" id="{8C56C6E8-634A-414A-B6F7-FA580759315E}"/>
                </a:ext>
              </a:extLst>
            </p:cNvPr>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815;p44">
              <a:extLst>
                <a:ext uri="{FF2B5EF4-FFF2-40B4-BE49-F238E27FC236}">
                  <a16:creationId xmlns:a16="http://schemas.microsoft.com/office/drawing/2014/main" id="{5E7E9A58-1603-450A-8667-19C31525FEC3}"/>
                </a:ext>
              </a:extLst>
            </p:cNvPr>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816;p44">
              <a:extLst>
                <a:ext uri="{FF2B5EF4-FFF2-40B4-BE49-F238E27FC236}">
                  <a16:creationId xmlns:a16="http://schemas.microsoft.com/office/drawing/2014/main" id="{31402572-FBF1-479B-BB17-D1E2485CFE99}"/>
                </a:ext>
              </a:extLst>
            </p:cNvPr>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817;p44">
              <a:extLst>
                <a:ext uri="{FF2B5EF4-FFF2-40B4-BE49-F238E27FC236}">
                  <a16:creationId xmlns:a16="http://schemas.microsoft.com/office/drawing/2014/main" id="{C88C79C7-0D41-424C-A1F8-0C4F8C2F742F}"/>
                </a:ext>
              </a:extLst>
            </p:cNvPr>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818;p44">
              <a:extLst>
                <a:ext uri="{FF2B5EF4-FFF2-40B4-BE49-F238E27FC236}">
                  <a16:creationId xmlns:a16="http://schemas.microsoft.com/office/drawing/2014/main" id="{BEF04BC8-C425-4EFD-AF4B-0906D340C2EC}"/>
                </a:ext>
              </a:extLst>
            </p:cNvPr>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819;p44">
              <a:extLst>
                <a:ext uri="{FF2B5EF4-FFF2-40B4-BE49-F238E27FC236}">
                  <a16:creationId xmlns:a16="http://schemas.microsoft.com/office/drawing/2014/main" id="{5CA4BE55-D53D-42D3-89F8-98F7178379FA}"/>
                </a:ext>
              </a:extLst>
            </p:cNvPr>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820;p44">
              <a:extLst>
                <a:ext uri="{FF2B5EF4-FFF2-40B4-BE49-F238E27FC236}">
                  <a16:creationId xmlns:a16="http://schemas.microsoft.com/office/drawing/2014/main" id="{63F77838-0A16-4623-9A17-7EF51CF9E35E}"/>
                </a:ext>
              </a:extLst>
            </p:cNvPr>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821;p44">
              <a:extLst>
                <a:ext uri="{FF2B5EF4-FFF2-40B4-BE49-F238E27FC236}">
                  <a16:creationId xmlns:a16="http://schemas.microsoft.com/office/drawing/2014/main" id="{BB9906E7-4EE6-4FA0-A419-F81421901B5D}"/>
                </a:ext>
              </a:extLst>
            </p:cNvPr>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822;p44">
              <a:extLst>
                <a:ext uri="{FF2B5EF4-FFF2-40B4-BE49-F238E27FC236}">
                  <a16:creationId xmlns:a16="http://schemas.microsoft.com/office/drawing/2014/main" id="{88BFCBC7-96D5-493A-9010-434AB18029B4}"/>
                </a:ext>
              </a:extLst>
            </p:cNvPr>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823;p44">
              <a:extLst>
                <a:ext uri="{FF2B5EF4-FFF2-40B4-BE49-F238E27FC236}">
                  <a16:creationId xmlns:a16="http://schemas.microsoft.com/office/drawing/2014/main" id="{3708B9E1-1E74-4DB0-854D-FFB2B9BDD61C}"/>
                </a:ext>
              </a:extLst>
            </p:cNvPr>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824;p44">
              <a:extLst>
                <a:ext uri="{FF2B5EF4-FFF2-40B4-BE49-F238E27FC236}">
                  <a16:creationId xmlns:a16="http://schemas.microsoft.com/office/drawing/2014/main" id="{3C7FAFA2-C646-4D37-82BB-170ED54EC3D9}"/>
                </a:ext>
              </a:extLst>
            </p:cNvPr>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825;p44">
              <a:extLst>
                <a:ext uri="{FF2B5EF4-FFF2-40B4-BE49-F238E27FC236}">
                  <a16:creationId xmlns:a16="http://schemas.microsoft.com/office/drawing/2014/main" id="{E379C2DD-18A3-4DFD-A17D-F78B09FB3104}"/>
                </a:ext>
              </a:extLst>
            </p:cNvPr>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826;p44">
              <a:extLst>
                <a:ext uri="{FF2B5EF4-FFF2-40B4-BE49-F238E27FC236}">
                  <a16:creationId xmlns:a16="http://schemas.microsoft.com/office/drawing/2014/main" id="{92A20285-E567-4CF5-B8D8-63D90880DC34}"/>
                </a:ext>
              </a:extLst>
            </p:cNvPr>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827;p44">
              <a:extLst>
                <a:ext uri="{FF2B5EF4-FFF2-40B4-BE49-F238E27FC236}">
                  <a16:creationId xmlns:a16="http://schemas.microsoft.com/office/drawing/2014/main" id="{5CD0F71A-6E06-4B00-B3C2-7C091F309F68}"/>
                </a:ext>
              </a:extLst>
            </p:cNvPr>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828;p44">
              <a:extLst>
                <a:ext uri="{FF2B5EF4-FFF2-40B4-BE49-F238E27FC236}">
                  <a16:creationId xmlns:a16="http://schemas.microsoft.com/office/drawing/2014/main" id="{86EDDB0F-1EFC-449C-B96F-09E78840E99E}"/>
                </a:ext>
              </a:extLst>
            </p:cNvPr>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829;p44">
              <a:extLst>
                <a:ext uri="{FF2B5EF4-FFF2-40B4-BE49-F238E27FC236}">
                  <a16:creationId xmlns:a16="http://schemas.microsoft.com/office/drawing/2014/main" id="{3E3B8C8A-A86D-4FB7-B8F1-45E8613F3E63}"/>
                </a:ext>
              </a:extLst>
            </p:cNvPr>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830;p44">
              <a:extLst>
                <a:ext uri="{FF2B5EF4-FFF2-40B4-BE49-F238E27FC236}">
                  <a16:creationId xmlns:a16="http://schemas.microsoft.com/office/drawing/2014/main" id="{4B2CF6E3-CE83-4F81-98B9-76B1B951BC4A}"/>
                </a:ext>
              </a:extLst>
            </p:cNvPr>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831;p44">
              <a:extLst>
                <a:ext uri="{FF2B5EF4-FFF2-40B4-BE49-F238E27FC236}">
                  <a16:creationId xmlns:a16="http://schemas.microsoft.com/office/drawing/2014/main" id="{49BC0E58-C999-40E0-8CBA-A9E78D7B4C0A}"/>
                </a:ext>
              </a:extLst>
            </p:cNvPr>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832;p44">
              <a:extLst>
                <a:ext uri="{FF2B5EF4-FFF2-40B4-BE49-F238E27FC236}">
                  <a16:creationId xmlns:a16="http://schemas.microsoft.com/office/drawing/2014/main" id="{7133C380-7A03-41B8-9C41-21AE6A5A442C}"/>
                </a:ext>
              </a:extLst>
            </p:cNvPr>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833;p44">
              <a:extLst>
                <a:ext uri="{FF2B5EF4-FFF2-40B4-BE49-F238E27FC236}">
                  <a16:creationId xmlns:a16="http://schemas.microsoft.com/office/drawing/2014/main" id="{F6312BAB-BB58-4125-901B-90834D3B1192}"/>
                </a:ext>
              </a:extLst>
            </p:cNvPr>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834;p44">
              <a:extLst>
                <a:ext uri="{FF2B5EF4-FFF2-40B4-BE49-F238E27FC236}">
                  <a16:creationId xmlns:a16="http://schemas.microsoft.com/office/drawing/2014/main" id="{F9B1D25F-69FF-4C82-842A-7938FF00A0BC}"/>
                </a:ext>
              </a:extLst>
            </p:cNvPr>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835;p44">
              <a:extLst>
                <a:ext uri="{FF2B5EF4-FFF2-40B4-BE49-F238E27FC236}">
                  <a16:creationId xmlns:a16="http://schemas.microsoft.com/office/drawing/2014/main" id="{86E69248-4D5F-47BE-88CE-B308BB139B1D}"/>
                </a:ext>
              </a:extLst>
            </p:cNvPr>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836;p44">
              <a:extLst>
                <a:ext uri="{FF2B5EF4-FFF2-40B4-BE49-F238E27FC236}">
                  <a16:creationId xmlns:a16="http://schemas.microsoft.com/office/drawing/2014/main" id="{4F509A04-DC42-48BC-B7AD-82C6D9EA7AD1}"/>
                </a:ext>
              </a:extLst>
            </p:cNvPr>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837;p44">
              <a:extLst>
                <a:ext uri="{FF2B5EF4-FFF2-40B4-BE49-F238E27FC236}">
                  <a16:creationId xmlns:a16="http://schemas.microsoft.com/office/drawing/2014/main" id="{BAB280AE-84EE-4A0F-97FD-974E7E62B00B}"/>
                </a:ext>
              </a:extLst>
            </p:cNvPr>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838;p44">
              <a:extLst>
                <a:ext uri="{FF2B5EF4-FFF2-40B4-BE49-F238E27FC236}">
                  <a16:creationId xmlns:a16="http://schemas.microsoft.com/office/drawing/2014/main" id="{89A7F6A5-3F98-4670-B2EB-0E9636D76747}"/>
                </a:ext>
              </a:extLst>
            </p:cNvPr>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839;p44">
              <a:extLst>
                <a:ext uri="{FF2B5EF4-FFF2-40B4-BE49-F238E27FC236}">
                  <a16:creationId xmlns:a16="http://schemas.microsoft.com/office/drawing/2014/main" id="{7AF3FB26-A228-4914-8365-37C80F06C321}"/>
                </a:ext>
              </a:extLst>
            </p:cNvPr>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840;p44">
              <a:extLst>
                <a:ext uri="{FF2B5EF4-FFF2-40B4-BE49-F238E27FC236}">
                  <a16:creationId xmlns:a16="http://schemas.microsoft.com/office/drawing/2014/main" id="{F0C0AE1D-E0FC-4625-BB56-B34B0065F568}"/>
                </a:ext>
              </a:extLst>
            </p:cNvPr>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841;p44">
              <a:extLst>
                <a:ext uri="{FF2B5EF4-FFF2-40B4-BE49-F238E27FC236}">
                  <a16:creationId xmlns:a16="http://schemas.microsoft.com/office/drawing/2014/main" id="{C4878410-FB50-4058-AE54-9776385B1D3C}"/>
                </a:ext>
              </a:extLst>
            </p:cNvPr>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842;p44">
              <a:extLst>
                <a:ext uri="{FF2B5EF4-FFF2-40B4-BE49-F238E27FC236}">
                  <a16:creationId xmlns:a16="http://schemas.microsoft.com/office/drawing/2014/main" id="{EC0DCBC2-4BB4-43C4-9741-D6E6C4C59594}"/>
                </a:ext>
              </a:extLst>
            </p:cNvPr>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843;p44">
              <a:extLst>
                <a:ext uri="{FF2B5EF4-FFF2-40B4-BE49-F238E27FC236}">
                  <a16:creationId xmlns:a16="http://schemas.microsoft.com/office/drawing/2014/main" id="{60D9EAB0-6575-4707-80A0-EB4A2F42E287}"/>
                </a:ext>
              </a:extLst>
            </p:cNvPr>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844;p44">
              <a:extLst>
                <a:ext uri="{FF2B5EF4-FFF2-40B4-BE49-F238E27FC236}">
                  <a16:creationId xmlns:a16="http://schemas.microsoft.com/office/drawing/2014/main" id="{1992588D-858B-4224-A2B8-ED122F96BBB5}"/>
                </a:ext>
              </a:extLst>
            </p:cNvPr>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845;p44">
              <a:extLst>
                <a:ext uri="{FF2B5EF4-FFF2-40B4-BE49-F238E27FC236}">
                  <a16:creationId xmlns:a16="http://schemas.microsoft.com/office/drawing/2014/main" id="{7EB5D982-9AC5-4912-A9E6-1E3553F5D310}"/>
                </a:ext>
              </a:extLst>
            </p:cNvPr>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846;p44">
              <a:extLst>
                <a:ext uri="{FF2B5EF4-FFF2-40B4-BE49-F238E27FC236}">
                  <a16:creationId xmlns:a16="http://schemas.microsoft.com/office/drawing/2014/main" id="{124A82B0-9B09-4647-B496-EAEFFE5A98C4}"/>
                </a:ext>
              </a:extLst>
            </p:cNvPr>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99779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5;p11">
            <a:extLst>
              <a:ext uri="{FF2B5EF4-FFF2-40B4-BE49-F238E27FC236}">
                <a16:creationId xmlns:a16="http://schemas.microsoft.com/office/drawing/2014/main" id="{64D79A02-CEE6-43E8-B8E1-46C3C237FBD6}"/>
              </a:ext>
            </a:extLst>
          </p:cNvPr>
          <p:cNvSpPr txBox="1">
            <a:spLocks/>
          </p:cNvSpPr>
          <p:nvPr/>
        </p:nvSpPr>
        <p:spPr>
          <a:xfrm>
            <a:off x="904875" y="1910334"/>
            <a:ext cx="10515600" cy="425196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600"/>
              <a:buFont typeface="Arial" panose="020B0604020202020204" pitchFamily="34" charset="0"/>
              <a:buNone/>
            </a:pPr>
            <a:r>
              <a:rPr lang="vi-VN" b="1">
                <a:solidFill>
                  <a:schemeClr val="bg1"/>
                </a:solidFill>
                <a:latin typeface="Calibri" panose="020F0502020204030204" pitchFamily="34" charset="0"/>
                <a:cs typeface="Calibri" panose="020F0502020204030204" pitchFamily="34" charset="0"/>
              </a:rPr>
              <a:t>2. Thủy vân số dựa trên thuộc tính kiểu dữ liệu phân loại</a:t>
            </a:r>
          </a:p>
          <a:p>
            <a:pPr>
              <a:buClr>
                <a:schemeClr val="dk1"/>
              </a:buClr>
              <a:buSzPts val="2600"/>
            </a:pPr>
            <a:r>
              <a:rPr lang="en-US" sz="2400">
                <a:solidFill>
                  <a:schemeClr val="bg1"/>
                </a:solidFill>
                <a:latin typeface="Calibri" panose="020F0502020204030204" pitchFamily="34" charset="0"/>
                <a:cs typeface="Calibri" panose="020F0502020204030204" pitchFamily="34" charset="0"/>
              </a:rPr>
              <a:t>+ </a:t>
            </a:r>
            <a:r>
              <a:rPr lang="vi-VN" sz="2400">
                <a:solidFill>
                  <a:schemeClr val="bg1"/>
                </a:solidFill>
                <a:latin typeface="Calibri" panose="020F0502020204030204" pitchFamily="34" charset="0"/>
                <a:cs typeface="Calibri" panose="020F0502020204030204" pitchFamily="34" charset="0"/>
              </a:rPr>
              <a:t>Thuật toán tạo ra một giá trị bí mật dựa trên số bit cần thiết</a:t>
            </a:r>
          </a:p>
          <a:p>
            <a:pPr>
              <a:buClr>
                <a:schemeClr val="dk1"/>
              </a:buClr>
              <a:buSzPts val="2600"/>
            </a:pPr>
            <a:r>
              <a:rPr lang="en-US" sz="2400">
                <a:solidFill>
                  <a:schemeClr val="bg1"/>
                </a:solidFill>
                <a:latin typeface="Calibri" panose="020F0502020204030204" pitchFamily="34" charset="0"/>
                <a:cs typeface="Calibri" panose="020F0502020204030204" pitchFamily="34" charset="0"/>
              </a:rPr>
              <a:t>+ </a:t>
            </a:r>
            <a:r>
              <a:rPr lang="vi-VN" sz="2400">
                <a:solidFill>
                  <a:schemeClr val="bg1"/>
                </a:solidFill>
                <a:latin typeface="Calibri" panose="020F0502020204030204" pitchFamily="34" charset="0"/>
                <a:cs typeface="Calibri" panose="020F0502020204030204" pitchFamily="34" charset="0"/>
              </a:rPr>
              <a:t>Nhúng giá trị vào trong vị trí phù hợp trong CSDL</a:t>
            </a:r>
          </a:p>
          <a:p>
            <a:pPr>
              <a:buClr>
                <a:schemeClr val="dk1"/>
              </a:buClr>
              <a:buSzPts val="2600"/>
            </a:pPr>
            <a:r>
              <a:rPr lang="en-US" sz="2400">
                <a:solidFill>
                  <a:schemeClr val="bg1"/>
                </a:solidFill>
                <a:latin typeface="Calibri" panose="020F0502020204030204" pitchFamily="34" charset="0"/>
                <a:cs typeface="Calibri" panose="020F0502020204030204" pitchFamily="34" charset="0"/>
              </a:rPr>
              <a:t>+ </a:t>
            </a:r>
            <a:r>
              <a:rPr lang="vi-VN" sz="2400">
                <a:solidFill>
                  <a:schemeClr val="bg1"/>
                </a:solidFill>
                <a:latin typeface="Calibri" panose="020F0502020204030204" pitchFamily="34" charset="0"/>
                <a:cs typeface="Calibri" panose="020F0502020204030204" pitchFamily="34" charset="0"/>
              </a:rPr>
              <a:t>Có thể chống các cuộc tấn công nghiêm trọng vào CSDL</a:t>
            </a:r>
          </a:p>
          <a:p>
            <a:pPr>
              <a:buClr>
                <a:schemeClr val="dk1"/>
              </a:buClr>
              <a:buSzPts val="2600"/>
            </a:pPr>
            <a:r>
              <a:rPr lang="en-US" sz="2400">
                <a:solidFill>
                  <a:schemeClr val="bg1"/>
                </a:solidFill>
                <a:latin typeface="Calibri" panose="020F0502020204030204" pitchFamily="34" charset="0"/>
                <a:cs typeface="Calibri" panose="020F0502020204030204" pitchFamily="34" charset="0"/>
              </a:rPr>
              <a:t>+ </a:t>
            </a:r>
            <a:r>
              <a:rPr lang="vi-VN" sz="2400">
                <a:solidFill>
                  <a:schemeClr val="bg1"/>
                </a:solidFill>
                <a:latin typeface="Calibri" panose="020F0502020204030204" pitchFamily="34" charset="0"/>
                <a:cs typeface="Calibri" panose="020F0502020204030204" pitchFamily="34" charset="0"/>
              </a:rPr>
              <a:t>Không phù hợp với các CSDL quan hệ cần cập nhật thường xuyên</a:t>
            </a:r>
          </a:p>
          <a:p>
            <a:pPr>
              <a:buClr>
                <a:schemeClr val="dk1"/>
              </a:buClr>
              <a:buSzPts val="2600"/>
            </a:pPr>
            <a:r>
              <a:rPr lang="en-US" sz="2400">
                <a:solidFill>
                  <a:schemeClr val="bg1"/>
                </a:solidFill>
                <a:latin typeface="Calibri" panose="020F0502020204030204" pitchFamily="34" charset="0"/>
                <a:cs typeface="Calibri" panose="020F0502020204030204" pitchFamily="34" charset="0"/>
              </a:rPr>
              <a:t>+ </a:t>
            </a:r>
            <a:r>
              <a:rPr lang="vi-VN" sz="2400">
                <a:solidFill>
                  <a:schemeClr val="bg1"/>
                </a:solidFill>
                <a:latin typeface="Calibri" panose="020F0502020204030204" pitchFamily="34" charset="0"/>
                <a:cs typeface="Calibri" panose="020F0502020204030204" pitchFamily="34" charset="0"/>
              </a:rPr>
              <a:t>Kỹ thuật watermark này được áp dụng cho dữ liệu y tế phân loại</a:t>
            </a:r>
          </a:p>
          <a:p>
            <a:pPr marL="0" indent="0">
              <a:buClr>
                <a:schemeClr val="dk1"/>
              </a:buClr>
              <a:buSzPts val="2600"/>
              <a:buFont typeface="Arial" panose="020B0604020202020204" pitchFamily="34" charset="0"/>
              <a:buNone/>
            </a:pPr>
            <a:endParaRPr lang="vi-VN" sz="2600">
              <a:solidFill>
                <a:schemeClr val="bg1"/>
              </a:solidFill>
            </a:endParaRPr>
          </a:p>
        </p:txBody>
      </p:sp>
      <p:sp>
        <p:nvSpPr>
          <p:cNvPr id="5" name="TextBox 4">
            <a:extLst>
              <a:ext uri="{FF2B5EF4-FFF2-40B4-BE49-F238E27FC236}">
                <a16:creationId xmlns:a16="http://schemas.microsoft.com/office/drawing/2014/main" id="{1B9A6774-930D-4875-9194-EA9F0CAFC890}"/>
              </a:ext>
            </a:extLst>
          </p:cNvPr>
          <p:cNvSpPr txBox="1"/>
          <p:nvPr/>
        </p:nvSpPr>
        <p:spPr>
          <a:xfrm>
            <a:off x="1506021" y="101589"/>
            <a:ext cx="9179957" cy="923330"/>
          </a:xfrm>
          <a:prstGeom prst="rect">
            <a:avLst/>
          </a:prstGeom>
          <a:noFill/>
        </p:spPr>
        <p:txBody>
          <a:bodyPr wrap="square" rtlCol="0">
            <a:spAutoFit/>
          </a:bodyPr>
          <a:lstStyle/>
          <a:p>
            <a:pPr algn="ctr"/>
            <a:r>
              <a:rPr lang="en-GB" sz="5400">
                <a:solidFill>
                  <a:schemeClr val="accent6">
                    <a:lumMod val="60000"/>
                    <a:lumOff val="40000"/>
                  </a:schemeClr>
                </a:solidFill>
              </a:rPr>
              <a:t>Kỹ thuật thủy vân số biến dạng</a:t>
            </a:r>
            <a:endParaRPr lang="en-US" sz="5400">
              <a:solidFill>
                <a:schemeClr val="accent6">
                  <a:lumMod val="60000"/>
                  <a:lumOff val="40000"/>
                </a:schemeClr>
              </a:solidFill>
            </a:endParaRPr>
          </a:p>
        </p:txBody>
      </p:sp>
      <p:sp>
        <p:nvSpPr>
          <p:cNvPr id="6" name="Google Shape;331;p32">
            <a:extLst>
              <a:ext uri="{FF2B5EF4-FFF2-40B4-BE49-F238E27FC236}">
                <a16:creationId xmlns:a16="http://schemas.microsoft.com/office/drawing/2014/main" id="{B7265D2E-9665-4FEF-A247-C67D8531A79A}"/>
              </a:ext>
            </a:extLst>
          </p:cNvPr>
          <p:cNvSpPr/>
          <p:nvPr/>
        </p:nvSpPr>
        <p:spPr>
          <a:xfrm>
            <a:off x="8799461" y="3916091"/>
            <a:ext cx="2621014" cy="2640295"/>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332;p32">
            <a:extLst>
              <a:ext uri="{FF2B5EF4-FFF2-40B4-BE49-F238E27FC236}">
                <a16:creationId xmlns:a16="http://schemas.microsoft.com/office/drawing/2014/main" id="{A290E8AF-B6D3-46CE-9076-A13014ADA5AF}"/>
              </a:ext>
            </a:extLst>
          </p:cNvPr>
          <p:cNvGrpSpPr/>
          <p:nvPr/>
        </p:nvGrpSpPr>
        <p:grpSpPr>
          <a:xfrm>
            <a:off x="9021755" y="4313271"/>
            <a:ext cx="2265370" cy="2357415"/>
            <a:chOff x="4749388" y="610304"/>
            <a:chExt cx="3694120" cy="4125705"/>
          </a:xfrm>
        </p:grpSpPr>
        <p:grpSp>
          <p:nvGrpSpPr>
            <p:cNvPr id="8" name="Google Shape;333;p32">
              <a:extLst>
                <a:ext uri="{FF2B5EF4-FFF2-40B4-BE49-F238E27FC236}">
                  <a16:creationId xmlns:a16="http://schemas.microsoft.com/office/drawing/2014/main" id="{B6302BCB-8756-498E-97C9-2F10E49C3AAC}"/>
                </a:ext>
              </a:extLst>
            </p:cNvPr>
            <p:cNvGrpSpPr/>
            <p:nvPr/>
          </p:nvGrpSpPr>
          <p:grpSpPr>
            <a:xfrm>
              <a:off x="4749388" y="610304"/>
              <a:ext cx="3414364" cy="4125705"/>
              <a:chOff x="4749388" y="610304"/>
              <a:chExt cx="3414364" cy="4125705"/>
            </a:xfrm>
          </p:grpSpPr>
          <p:sp>
            <p:nvSpPr>
              <p:cNvPr id="103" name="Google Shape;334;p32">
                <a:extLst>
                  <a:ext uri="{FF2B5EF4-FFF2-40B4-BE49-F238E27FC236}">
                    <a16:creationId xmlns:a16="http://schemas.microsoft.com/office/drawing/2014/main" id="{2A990A43-825B-4EC2-9E4D-B92B7DF7F205}"/>
                  </a:ext>
                </a:extLst>
              </p:cNvPr>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35;p32">
                <a:extLst>
                  <a:ext uri="{FF2B5EF4-FFF2-40B4-BE49-F238E27FC236}">
                    <a16:creationId xmlns:a16="http://schemas.microsoft.com/office/drawing/2014/main" id="{E5289BAA-22DB-4100-9EF8-D3AE7A3F6F18}"/>
                  </a:ext>
                </a:extLst>
              </p:cNvPr>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36;p32">
                <a:extLst>
                  <a:ext uri="{FF2B5EF4-FFF2-40B4-BE49-F238E27FC236}">
                    <a16:creationId xmlns:a16="http://schemas.microsoft.com/office/drawing/2014/main" id="{E3A8DAEA-F02A-47FA-AE40-80026590159B}"/>
                  </a:ext>
                </a:extLst>
              </p:cNvPr>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37;p32">
                <a:extLst>
                  <a:ext uri="{FF2B5EF4-FFF2-40B4-BE49-F238E27FC236}">
                    <a16:creationId xmlns:a16="http://schemas.microsoft.com/office/drawing/2014/main" id="{0A8370A3-2FAA-464C-976A-AB40FD47C7FB}"/>
                  </a:ext>
                </a:extLst>
              </p:cNvPr>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38;p32">
                <a:extLst>
                  <a:ext uri="{FF2B5EF4-FFF2-40B4-BE49-F238E27FC236}">
                    <a16:creationId xmlns:a16="http://schemas.microsoft.com/office/drawing/2014/main" id="{0549ACB1-37FC-4BEB-A000-FE7C3B6B66AA}"/>
                  </a:ext>
                </a:extLst>
              </p:cNvPr>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39;p32">
                <a:extLst>
                  <a:ext uri="{FF2B5EF4-FFF2-40B4-BE49-F238E27FC236}">
                    <a16:creationId xmlns:a16="http://schemas.microsoft.com/office/drawing/2014/main" id="{FCF46D9B-B6AE-4259-8C2F-CDBA376F85AB}"/>
                  </a:ext>
                </a:extLst>
              </p:cNvPr>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40;p32">
                <a:extLst>
                  <a:ext uri="{FF2B5EF4-FFF2-40B4-BE49-F238E27FC236}">
                    <a16:creationId xmlns:a16="http://schemas.microsoft.com/office/drawing/2014/main" id="{3D231CE7-1310-4A58-AB49-B98AD915AC2A}"/>
                  </a:ext>
                </a:extLst>
              </p:cNvPr>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41;p32">
                <a:extLst>
                  <a:ext uri="{FF2B5EF4-FFF2-40B4-BE49-F238E27FC236}">
                    <a16:creationId xmlns:a16="http://schemas.microsoft.com/office/drawing/2014/main" id="{EC9C3784-A67A-42BF-AD9F-392D4EE1C156}"/>
                  </a:ext>
                </a:extLst>
              </p:cNvPr>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42;p32">
                <a:extLst>
                  <a:ext uri="{FF2B5EF4-FFF2-40B4-BE49-F238E27FC236}">
                    <a16:creationId xmlns:a16="http://schemas.microsoft.com/office/drawing/2014/main" id="{7E6DF359-1361-4023-A9A6-8B5C9DF89324}"/>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43;p32">
                <a:extLst>
                  <a:ext uri="{FF2B5EF4-FFF2-40B4-BE49-F238E27FC236}">
                    <a16:creationId xmlns:a16="http://schemas.microsoft.com/office/drawing/2014/main" id="{BDB2441A-10A4-469A-8C51-3D9C1495EF03}"/>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44;p32">
                <a:extLst>
                  <a:ext uri="{FF2B5EF4-FFF2-40B4-BE49-F238E27FC236}">
                    <a16:creationId xmlns:a16="http://schemas.microsoft.com/office/drawing/2014/main" id="{C49F0DE8-C10C-413C-AD03-41F1CAB5ADF5}"/>
                  </a:ext>
                </a:extLst>
              </p:cNvPr>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45;p32">
                <a:extLst>
                  <a:ext uri="{FF2B5EF4-FFF2-40B4-BE49-F238E27FC236}">
                    <a16:creationId xmlns:a16="http://schemas.microsoft.com/office/drawing/2014/main" id="{62BAB915-8A51-41D1-804F-E3B056653BA4}"/>
                  </a:ext>
                </a:extLst>
              </p:cNvPr>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46;p32">
                <a:extLst>
                  <a:ext uri="{FF2B5EF4-FFF2-40B4-BE49-F238E27FC236}">
                    <a16:creationId xmlns:a16="http://schemas.microsoft.com/office/drawing/2014/main" id="{9A182330-8E75-4D71-B021-B93276F096D1}"/>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47;p32">
                <a:extLst>
                  <a:ext uri="{FF2B5EF4-FFF2-40B4-BE49-F238E27FC236}">
                    <a16:creationId xmlns:a16="http://schemas.microsoft.com/office/drawing/2014/main" id="{CBA8503E-3E16-45D9-8811-8BF0166390C3}"/>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48;p32">
                <a:extLst>
                  <a:ext uri="{FF2B5EF4-FFF2-40B4-BE49-F238E27FC236}">
                    <a16:creationId xmlns:a16="http://schemas.microsoft.com/office/drawing/2014/main" id="{2F4DA4EA-E5E1-45B7-81E2-895D65E916FC}"/>
                  </a:ext>
                </a:extLst>
              </p:cNvPr>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49;p32">
                <a:extLst>
                  <a:ext uri="{FF2B5EF4-FFF2-40B4-BE49-F238E27FC236}">
                    <a16:creationId xmlns:a16="http://schemas.microsoft.com/office/drawing/2014/main" id="{D0CBC8C2-8B6D-4DCA-B143-C0CBF29F6C1D}"/>
                  </a:ext>
                </a:extLst>
              </p:cNvPr>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0;p32">
                <a:extLst>
                  <a:ext uri="{FF2B5EF4-FFF2-40B4-BE49-F238E27FC236}">
                    <a16:creationId xmlns:a16="http://schemas.microsoft.com/office/drawing/2014/main" id="{30FBB477-4677-4BA7-97DA-CB2DAFFE9205}"/>
                  </a:ext>
                </a:extLst>
              </p:cNvPr>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1;p32">
                <a:extLst>
                  <a:ext uri="{FF2B5EF4-FFF2-40B4-BE49-F238E27FC236}">
                    <a16:creationId xmlns:a16="http://schemas.microsoft.com/office/drawing/2014/main" id="{3BACD514-1990-45C8-86CA-0186BD73F3F2}"/>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2;p32">
                <a:extLst>
                  <a:ext uri="{FF2B5EF4-FFF2-40B4-BE49-F238E27FC236}">
                    <a16:creationId xmlns:a16="http://schemas.microsoft.com/office/drawing/2014/main" id="{DDDBEA04-1305-4D6F-85BE-0DAB3AA4B06A}"/>
                  </a:ext>
                </a:extLst>
              </p:cNvPr>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3;p32">
                <a:extLst>
                  <a:ext uri="{FF2B5EF4-FFF2-40B4-BE49-F238E27FC236}">
                    <a16:creationId xmlns:a16="http://schemas.microsoft.com/office/drawing/2014/main" id="{E8CE508C-3B93-4217-B45C-9F27F90F7DD4}"/>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4;p32">
                <a:extLst>
                  <a:ext uri="{FF2B5EF4-FFF2-40B4-BE49-F238E27FC236}">
                    <a16:creationId xmlns:a16="http://schemas.microsoft.com/office/drawing/2014/main" id="{2C42990E-5E90-47E4-92F6-975A6A263FC5}"/>
                  </a:ext>
                </a:extLst>
              </p:cNvPr>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5;p32">
                <a:extLst>
                  <a:ext uri="{FF2B5EF4-FFF2-40B4-BE49-F238E27FC236}">
                    <a16:creationId xmlns:a16="http://schemas.microsoft.com/office/drawing/2014/main" id="{041BF18A-6CB4-4A03-8AF7-81175185240E}"/>
                  </a:ext>
                </a:extLst>
              </p:cNvPr>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6;p32">
                <a:extLst>
                  <a:ext uri="{FF2B5EF4-FFF2-40B4-BE49-F238E27FC236}">
                    <a16:creationId xmlns:a16="http://schemas.microsoft.com/office/drawing/2014/main" id="{B2F3AC53-75AF-4691-BA50-44AC936A1E4F}"/>
                  </a:ext>
                </a:extLst>
              </p:cNvPr>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7;p32">
                <a:extLst>
                  <a:ext uri="{FF2B5EF4-FFF2-40B4-BE49-F238E27FC236}">
                    <a16:creationId xmlns:a16="http://schemas.microsoft.com/office/drawing/2014/main" id="{196A5C20-7AA1-4BD9-80F1-38E6D7738EDA}"/>
                  </a:ext>
                </a:extLst>
              </p:cNvPr>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8;p32">
                <a:extLst>
                  <a:ext uri="{FF2B5EF4-FFF2-40B4-BE49-F238E27FC236}">
                    <a16:creationId xmlns:a16="http://schemas.microsoft.com/office/drawing/2014/main" id="{862F08B3-DDBB-4D5E-8196-0E1AFC9B3A75}"/>
                  </a:ext>
                </a:extLst>
              </p:cNvPr>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59;p32">
                <a:extLst>
                  <a:ext uri="{FF2B5EF4-FFF2-40B4-BE49-F238E27FC236}">
                    <a16:creationId xmlns:a16="http://schemas.microsoft.com/office/drawing/2014/main" id="{99C6996A-D56F-43B6-AF62-A97AC7DA7098}"/>
                  </a:ext>
                </a:extLst>
              </p:cNvPr>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60;p32">
                <a:extLst>
                  <a:ext uri="{FF2B5EF4-FFF2-40B4-BE49-F238E27FC236}">
                    <a16:creationId xmlns:a16="http://schemas.microsoft.com/office/drawing/2014/main" id="{AC5C784D-1E65-436F-95C4-EF546886D1D5}"/>
                  </a:ext>
                </a:extLst>
              </p:cNvPr>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61;p32">
                <a:extLst>
                  <a:ext uri="{FF2B5EF4-FFF2-40B4-BE49-F238E27FC236}">
                    <a16:creationId xmlns:a16="http://schemas.microsoft.com/office/drawing/2014/main" id="{7D1390B2-551E-4AC9-9597-66E489BB4060}"/>
                  </a:ext>
                </a:extLst>
              </p:cNvPr>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62;p32">
                <a:extLst>
                  <a:ext uri="{FF2B5EF4-FFF2-40B4-BE49-F238E27FC236}">
                    <a16:creationId xmlns:a16="http://schemas.microsoft.com/office/drawing/2014/main" id="{01618FDC-A0FC-4DF2-8430-AC523B9B3EA6}"/>
                  </a:ext>
                </a:extLst>
              </p:cNvPr>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63;p32">
                <a:extLst>
                  <a:ext uri="{FF2B5EF4-FFF2-40B4-BE49-F238E27FC236}">
                    <a16:creationId xmlns:a16="http://schemas.microsoft.com/office/drawing/2014/main" id="{C2986032-DD21-4CE4-AF8A-4EE43C6C2499}"/>
                  </a:ext>
                </a:extLst>
              </p:cNvPr>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64;p32">
                <a:extLst>
                  <a:ext uri="{FF2B5EF4-FFF2-40B4-BE49-F238E27FC236}">
                    <a16:creationId xmlns:a16="http://schemas.microsoft.com/office/drawing/2014/main" id="{0AF17061-30CE-4D7C-B7A6-BD9024087BE0}"/>
                  </a:ext>
                </a:extLst>
              </p:cNvPr>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65;p32">
                <a:extLst>
                  <a:ext uri="{FF2B5EF4-FFF2-40B4-BE49-F238E27FC236}">
                    <a16:creationId xmlns:a16="http://schemas.microsoft.com/office/drawing/2014/main" id="{6E32ABE6-FBDD-4605-A658-461B22901395}"/>
                  </a:ext>
                </a:extLst>
              </p:cNvPr>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66;p32">
                <a:extLst>
                  <a:ext uri="{FF2B5EF4-FFF2-40B4-BE49-F238E27FC236}">
                    <a16:creationId xmlns:a16="http://schemas.microsoft.com/office/drawing/2014/main" id="{5611DC74-A232-487F-AD44-83A3A0332039}"/>
                  </a:ext>
                </a:extLst>
              </p:cNvPr>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67;p32">
                <a:extLst>
                  <a:ext uri="{FF2B5EF4-FFF2-40B4-BE49-F238E27FC236}">
                    <a16:creationId xmlns:a16="http://schemas.microsoft.com/office/drawing/2014/main" id="{037F082E-D18F-487A-ADEB-9E2A29993945}"/>
                  </a:ext>
                </a:extLst>
              </p:cNvPr>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68;p32">
                <a:extLst>
                  <a:ext uri="{FF2B5EF4-FFF2-40B4-BE49-F238E27FC236}">
                    <a16:creationId xmlns:a16="http://schemas.microsoft.com/office/drawing/2014/main" id="{15F5724D-40BE-4BC7-8211-B75C79A292F9}"/>
                  </a:ext>
                </a:extLst>
              </p:cNvPr>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69;p32">
                <a:extLst>
                  <a:ext uri="{FF2B5EF4-FFF2-40B4-BE49-F238E27FC236}">
                    <a16:creationId xmlns:a16="http://schemas.microsoft.com/office/drawing/2014/main" id="{0E704E95-955F-435B-91EE-3882C444C22A}"/>
                  </a:ext>
                </a:extLst>
              </p:cNvPr>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0;p32">
                <a:extLst>
                  <a:ext uri="{FF2B5EF4-FFF2-40B4-BE49-F238E27FC236}">
                    <a16:creationId xmlns:a16="http://schemas.microsoft.com/office/drawing/2014/main" id="{611800F5-910B-4A25-9FE1-4FCED62249DE}"/>
                  </a:ext>
                </a:extLst>
              </p:cNvPr>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1;p32">
                <a:extLst>
                  <a:ext uri="{FF2B5EF4-FFF2-40B4-BE49-F238E27FC236}">
                    <a16:creationId xmlns:a16="http://schemas.microsoft.com/office/drawing/2014/main" id="{73F35AC8-705A-48B3-8603-FB6E71872C76}"/>
                  </a:ext>
                </a:extLst>
              </p:cNvPr>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2;p32">
                <a:extLst>
                  <a:ext uri="{FF2B5EF4-FFF2-40B4-BE49-F238E27FC236}">
                    <a16:creationId xmlns:a16="http://schemas.microsoft.com/office/drawing/2014/main" id="{1AF4BB33-71B2-4723-8063-231EC19FA127}"/>
                  </a:ext>
                </a:extLst>
              </p:cNvPr>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3;p32">
                <a:extLst>
                  <a:ext uri="{FF2B5EF4-FFF2-40B4-BE49-F238E27FC236}">
                    <a16:creationId xmlns:a16="http://schemas.microsoft.com/office/drawing/2014/main" id="{668C2D79-3299-40BB-A69C-0F8F7C3C5255}"/>
                  </a:ext>
                </a:extLst>
              </p:cNvPr>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4;p32">
                <a:extLst>
                  <a:ext uri="{FF2B5EF4-FFF2-40B4-BE49-F238E27FC236}">
                    <a16:creationId xmlns:a16="http://schemas.microsoft.com/office/drawing/2014/main" id="{13257CAA-45A1-4D2B-AE32-43133910C614}"/>
                  </a:ext>
                </a:extLst>
              </p:cNvPr>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5;p32">
                <a:extLst>
                  <a:ext uri="{FF2B5EF4-FFF2-40B4-BE49-F238E27FC236}">
                    <a16:creationId xmlns:a16="http://schemas.microsoft.com/office/drawing/2014/main" id="{F60BF815-ED60-45E5-900C-819D9E7B4BEB}"/>
                  </a:ext>
                </a:extLst>
              </p:cNvPr>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6;p32">
                <a:extLst>
                  <a:ext uri="{FF2B5EF4-FFF2-40B4-BE49-F238E27FC236}">
                    <a16:creationId xmlns:a16="http://schemas.microsoft.com/office/drawing/2014/main" id="{316817DA-CA3F-421F-B818-5DC763A76AD5}"/>
                  </a:ext>
                </a:extLst>
              </p:cNvPr>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7;p32">
                <a:extLst>
                  <a:ext uri="{FF2B5EF4-FFF2-40B4-BE49-F238E27FC236}">
                    <a16:creationId xmlns:a16="http://schemas.microsoft.com/office/drawing/2014/main" id="{425C074B-5DB6-4124-B92F-F99C48EF4A76}"/>
                  </a:ext>
                </a:extLst>
              </p:cNvPr>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8;p32">
                <a:extLst>
                  <a:ext uri="{FF2B5EF4-FFF2-40B4-BE49-F238E27FC236}">
                    <a16:creationId xmlns:a16="http://schemas.microsoft.com/office/drawing/2014/main" id="{C843D8A2-95B5-4597-A6A3-85C614290D07}"/>
                  </a:ext>
                </a:extLst>
              </p:cNvPr>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79;p32">
                <a:extLst>
                  <a:ext uri="{FF2B5EF4-FFF2-40B4-BE49-F238E27FC236}">
                    <a16:creationId xmlns:a16="http://schemas.microsoft.com/office/drawing/2014/main" id="{8704237D-0CF7-47A9-87A0-8DC14D730E71}"/>
                  </a:ext>
                </a:extLst>
              </p:cNvPr>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80;p32">
                <a:extLst>
                  <a:ext uri="{FF2B5EF4-FFF2-40B4-BE49-F238E27FC236}">
                    <a16:creationId xmlns:a16="http://schemas.microsoft.com/office/drawing/2014/main" id="{3CA5784C-40D1-42B2-92FE-8CFA7584B798}"/>
                  </a:ext>
                </a:extLst>
              </p:cNvPr>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81;p32">
                <a:extLst>
                  <a:ext uri="{FF2B5EF4-FFF2-40B4-BE49-F238E27FC236}">
                    <a16:creationId xmlns:a16="http://schemas.microsoft.com/office/drawing/2014/main" id="{56B1F41E-3A5D-46E4-A9D8-122A4A911688}"/>
                  </a:ext>
                </a:extLst>
              </p:cNvPr>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82;p32">
                <a:extLst>
                  <a:ext uri="{FF2B5EF4-FFF2-40B4-BE49-F238E27FC236}">
                    <a16:creationId xmlns:a16="http://schemas.microsoft.com/office/drawing/2014/main" id="{716C113C-9DB0-482D-A42F-2D85FB2958FC}"/>
                  </a:ext>
                </a:extLst>
              </p:cNvPr>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83;p32">
                <a:extLst>
                  <a:ext uri="{FF2B5EF4-FFF2-40B4-BE49-F238E27FC236}">
                    <a16:creationId xmlns:a16="http://schemas.microsoft.com/office/drawing/2014/main" id="{200809C6-B4FA-42FA-A074-2A30D8365D83}"/>
                  </a:ext>
                </a:extLst>
              </p:cNvPr>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84;p32">
                <a:extLst>
                  <a:ext uri="{FF2B5EF4-FFF2-40B4-BE49-F238E27FC236}">
                    <a16:creationId xmlns:a16="http://schemas.microsoft.com/office/drawing/2014/main" id="{1007EC9C-9709-45F6-B3AE-DFA1AE9CFEEE}"/>
                  </a:ext>
                </a:extLst>
              </p:cNvPr>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85;p32">
                <a:extLst>
                  <a:ext uri="{FF2B5EF4-FFF2-40B4-BE49-F238E27FC236}">
                    <a16:creationId xmlns:a16="http://schemas.microsoft.com/office/drawing/2014/main" id="{0103FB45-A2B9-4481-838D-9A46DC154078}"/>
                  </a:ext>
                </a:extLst>
              </p:cNvPr>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86;p32">
                <a:extLst>
                  <a:ext uri="{FF2B5EF4-FFF2-40B4-BE49-F238E27FC236}">
                    <a16:creationId xmlns:a16="http://schemas.microsoft.com/office/drawing/2014/main" id="{BC587BDF-3732-49C5-8398-DC51F5B78DC0}"/>
                  </a:ext>
                </a:extLst>
              </p:cNvPr>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87;p32">
                <a:extLst>
                  <a:ext uri="{FF2B5EF4-FFF2-40B4-BE49-F238E27FC236}">
                    <a16:creationId xmlns:a16="http://schemas.microsoft.com/office/drawing/2014/main" id="{43BAB882-66BB-4D4A-AD09-DF2AF81239FA}"/>
                  </a:ext>
                </a:extLst>
              </p:cNvPr>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88;p32">
                <a:extLst>
                  <a:ext uri="{FF2B5EF4-FFF2-40B4-BE49-F238E27FC236}">
                    <a16:creationId xmlns:a16="http://schemas.microsoft.com/office/drawing/2014/main" id="{761A4086-D5AE-4688-96A7-3E062249C055}"/>
                  </a:ext>
                </a:extLst>
              </p:cNvPr>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89;p32">
                <a:extLst>
                  <a:ext uri="{FF2B5EF4-FFF2-40B4-BE49-F238E27FC236}">
                    <a16:creationId xmlns:a16="http://schemas.microsoft.com/office/drawing/2014/main" id="{7755AE18-D6AA-48C5-8777-7C1202B31BA1}"/>
                  </a:ext>
                </a:extLst>
              </p:cNvPr>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90;p32">
                <a:extLst>
                  <a:ext uri="{FF2B5EF4-FFF2-40B4-BE49-F238E27FC236}">
                    <a16:creationId xmlns:a16="http://schemas.microsoft.com/office/drawing/2014/main" id="{782A18A5-C689-4DEA-BCFE-4DE896D72D17}"/>
                  </a:ext>
                </a:extLst>
              </p:cNvPr>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91;p32">
                <a:extLst>
                  <a:ext uri="{FF2B5EF4-FFF2-40B4-BE49-F238E27FC236}">
                    <a16:creationId xmlns:a16="http://schemas.microsoft.com/office/drawing/2014/main" id="{BC89CC43-3248-4C01-8D16-CA168FFB770D}"/>
                  </a:ext>
                </a:extLst>
              </p:cNvPr>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92;p32">
                <a:extLst>
                  <a:ext uri="{FF2B5EF4-FFF2-40B4-BE49-F238E27FC236}">
                    <a16:creationId xmlns:a16="http://schemas.microsoft.com/office/drawing/2014/main" id="{6F0753A4-D9F7-427B-9F71-99695871BBEA}"/>
                  </a:ext>
                </a:extLst>
              </p:cNvPr>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93;p32">
                <a:extLst>
                  <a:ext uri="{FF2B5EF4-FFF2-40B4-BE49-F238E27FC236}">
                    <a16:creationId xmlns:a16="http://schemas.microsoft.com/office/drawing/2014/main" id="{7FFAF6CB-18E7-4770-AEE5-DEB4BAD975DE}"/>
                  </a:ext>
                </a:extLst>
              </p:cNvPr>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94;p32">
                <a:extLst>
                  <a:ext uri="{FF2B5EF4-FFF2-40B4-BE49-F238E27FC236}">
                    <a16:creationId xmlns:a16="http://schemas.microsoft.com/office/drawing/2014/main" id="{68C49F5F-AECA-42CC-84EF-29BD39FEA8CA}"/>
                  </a:ext>
                </a:extLst>
              </p:cNvPr>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95;p32">
                <a:extLst>
                  <a:ext uri="{FF2B5EF4-FFF2-40B4-BE49-F238E27FC236}">
                    <a16:creationId xmlns:a16="http://schemas.microsoft.com/office/drawing/2014/main" id="{E6212E05-9916-4077-83DD-68F64D17E97E}"/>
                  </a:ext>
                </a:extLst>
              </p:cNvPr>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96;p32">
                <a:extLst>
                  <a:ext uri="{FF2B5EF4-FFF2-40B4-BE49-F238E27FC236}">
                    <a16:creationId xmlns:a16="http://schemas.microsoft.com/office/drawing/2014/main" id="{7D575B32-BCF5-49AE-8DFA-23C0DAB9C62F}"/>
                  </a:ext>
                </a:extLst>
              </p:cNvPr>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97;p32">
                <a:extLst>
                  <a:ext uri="{FF2B5EF4-FFF2-40B4-BE49-F238E27FC236}">
                    <a16:creationId xmlns:a16="http://schemas.microsoft.com/office/drawing/2014/main" id="{BF0B30B8-62B6-4FB8-8A38-171F0153FC00}"/>
                  </a:ext>
                </a:extLst>
              </p:cNvPr>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98;p32">
                <a:extLst>
                  <a:ext uri="{FF2B5EF4-FFF2-40B4-BE49-F238E27FC236}">
                    <a16:creationId xmlns:a16="http://schemas.microsoft.com/office/drawing/2014/main" id="{2644EF42-63D0-4D27-8EDC-76ED897A52B7}"/>
                  </a:ext>
                </a:extLst>
              </p:cNvPr>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99;p32">
                <a:extLst>
                  <a:ext uri="{FF2B5EF4-FFF2-40B4-BE49-F238E27FC236}">
                    <a16:creationId xmlns:a16="http://schemas.microsoft.com/office/drawing/2014/main" id="{3610B6AB-71DC-4363-9565-4CC9CE57E18B}"/>
                  </a:ext>
                </a:extLst>
              </p:cNvPr>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00;p32">
                <a:extLst>
                  <a:ext uri="{FF2B5EF4-FFF2-40B4-BE49-F238E27FC236}">
                    <a16:creationId xmlns:a16="http://schemas.microsoft.com/office/drawing/2014/main" id="{49489C8A-1655-4FF0-B211-910DEAADEF64}"/>
                  </a:ext>
                </a:extLst>
              </p:cNvPr>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01;p32">
                <a:extLst>
                  <a:ext uri="{FF2B5EF4-FFF2-40B4-BE49-F238E27FC236}">
                    <a16:creationId xmlns:a16="http://schemas.microsoft.com/office/drawing/2014/main" id="{471111C3-14EA-4971-B703-37C6DF1104B3}"/>
                  </a:ext>
                </a:extLst>
              </p:cNvPr>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02;p32">
                <a:extLst>
                  <a:ext uri="{FF2B5EF4-FFF2-40B4-BE49-F238E27FC236}">
                    <a16:creationId xmlns:a16="http://schemas.microsoft.com/office/drawing/2014/main" id="{A1B019E1-0B99-43E7-BDAC-C785087E18E7}"/>
                  </a:ext>
                </a:extLst>
              </p:cNvPr>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03;p32">
                <a:extLst>
                  <a:ext uri="{FF2B5EF4-FFF2-40B4-BE49-F238E27FC236}">
                    <a16:creationId xmlns:a16="http://schemas.microsoft.com/office/drawing/2014/main" id="{5418C79C-9FF4-4CD1-87B0-B1CE3695CB94}"/>
                  </a:ext>
                </a:extLst>
              </p:cNvPr>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04;p32">
                <a:extLst>
                  <a:ext uri="{FF2B5EF4-FFF2-40B4-BE49-F238E27FC236}">
                    <a16:creationId xmlns:a16="http://schemas.microsoft.com/office/drawing/2014/main" id="{EA7F3CFF-7D07-451B-B660-C9F6BF178634}"/>
                  </a:ext>
                </a:extLst>
              </p:cNvPr>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05;p32">
                <a:extLst>
                  <a:ext uri="{FF2B5EF4-FFF2-40B4-BE49-F238E27FC236}">
                    <a16:creationId xmlns:a16="http://schemas.microsoft.com/office/drawing/2014/main" id="{30FEA887-ECB6-48FC-AF80-2ACC43416D12}"/>
                  </a:ext>
                </a:extLst>
              </p:cNvPr>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6;p32">
                <a:extLst>
                  <a:ext uri="{FF2B5EF4-FFF2-40B4-BE49-F238E27FC236}">
                    <a16:creationId xmlns:a16="http://schemas.microsoft.com/office/drawing/2014/main" id="{ADCB7795-8B7B-4D4B-8671-E5B347FB4037}"/>
                  </a:ext>
                </a:extLst>
              </p:cNvPr>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7;p32">
                <a:extLst>
                  <a:ext uri="{FF2B5EF4-FFF2-40B4-BE49-F238E27FC236}">
                    <a16:creationId xmlns:a16="http://schemas.microsoft.com/office/drawing/2014/main" id="{BF6D3CE0-5E15-4CA9-957D-36E8E54C01AE}"/>
                  </a:ext>
                </a:extLst>
              </p:cNvPr>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08;p32">
                <a:extLst>
                  <a:ext uri="{FF2B5EF4-FFF2-40B4-BE49-F238E27FC236}">
                    <a16:creationId xmlns:a16="http://schemas.microsoft.com/office/drawing/2014/main" id="{BBE07374-5F08-47A0-815E-4227E25DFA77}"/>
                  </a:ext>
                </a:extLst>
              </p:cNvPr>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09;p32">
                <a:extLst>
                  <a:ext uri="{FF2B5EF4-FFF2-40B4-BE49-F238E27FC236}">
                    <a16:creationId xmlns:a16="http://schemas.microsoft.com/office/drawing/2014/main" id="{792B0DCB-B4F0-4689-BF65-2396888FDED0}"/>
                  </a:ext>
                </a:extLst>
              </p:cNvPr>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10;p32">
                <a:extLst>
                  <a:ext uri="{FF2B5EF4-FFF2-40B4-BE49-F238E27FC236}">
                    <a16:creationId xmlns:a16="http://schemas.microsoft.com/office/drawing/2014/main" id="{656680FD-573D-4F40-BF34-4C906C187395}"/>
                  </a:ext>
                </a:extLst>
              </p:cNvPr>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11;p32">
                <a:extLst>
                  <a:ext uri="{FF2B5EF4-FFF2-40B4-BE49-F238E27FC236}">
                    <a16:creationId xmlns:a16="http://schemas.microsoft.com/office/drawing/2014/main" id="{046EF296-C939-4751-8B6B-AACB8548989B}"/>
                  </a:ext>
                </a:extLst>
              </p:cNvPr>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12;p32">
                <a:extLst>
                  <a:ext uri="{FF2B5EF4-FFF2-40B4-BE49-F238E27FC236}">
                    <a16:creationId xmlns:a16="http://schemas.microsoft.com/office/drawing/2014/main" id="{7EEAD5B1-860D-4EE3-AB6B-5E3A7AAE5100}"/>
                  </a:ext>
                </a:extLst>
              </p:cNvPr>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13;p32">
                <a:extLst>
                  <a:ext uri="{FF2B5EF4-FFF2-40B4-BE49-F238E27FC236}">
                    <a16:creationId xmlns:a16="http://schemas.microsoft.com/office/drawing/2014/main" id="{048A086E-8A9C-481B-9ABB-BAF81923E248}"/>
                  </a:ext>
                </a:extLst>
              </p:cNvPr>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14;p32">
                <a:extLst>
                  <a:ext uri="{FF2B5EF4-FFF2-40B4-BE49-F238E27FC236}">
                    <a16:creationId xmlns:a16="http://schemas.microsoft.com/office/drawing/2014/main" id="{ECC2C77D-F8BB-420C-9A16-CE86596832AF}"/>
                  </a:ext>
                </a:extLst>
              </p:cNvPr>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15;p32">
                <a:extLst>
                  <a:ext uri="{FF2B5EF4-FFF2-40B4-BE49-F238E27FC236}">
                    <a16:creationId xmlns:a16="http://schemas.microsoft.com/office/drawing/2014/main" id="{2B591D1A-A495-4B9E-8EEE-1C7181E72F79}"/>
                  </a:ext>
                </a:extLst>
              </p:cNvPr>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16;p32">
                <a:extLst>
                  <a:ext uri="{FF2B5EF4-FFF2-40B4-BE49-F238E27FC236}">
                    <a16:creationId xmlns:a16="http://schemas.microsoft.com/office/drawing/2014/main" id="{CB613BB6-1D33-477B-A48E-594C0BE89AAA}"/>
                  </a:ext>
                </a:extLst>
              </p:cNvPr>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17;p32">
                <a:extLst>
                  <a:ext uri="{FF2B5EF4-FFF2-40B4-BE49-F238E27FC236}">
                    <a16:creationId xmlns:a16="http://schemas.microsoft.com/office/drawing/2014/main" id="{6B13A355-9DDF-4516-8CB1-0C9014EA998D}"/>
                  </a:ext>
                </a:extLst>
              </p:cNvPr>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18;p32">
                <a:extLst>
                  <a:ext uri="{FF2B5EF4-FFF2-40B4-BE49-F238E27FC236}">
                    <a16:creationId xmlns:a16="http://schemas.microsoft.com/office/drawing/2014/main" id="{A5EB229B-B183-4485-B20A-DB785DB5F521}"/>
                  </a:ext>
                </a:extLst>
              </p:cNvPr>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19;p32">
                <a:extLst>
                  <a:ext uri="{FF2B5EF4-FFF2-40B4-BE49-F238E27FC236}">
                    <a16:creationId xmlns:a16="http://schemas.microsoft.com/office/drawing/2014/main" id="{7C489BCB-7E14-41B1-9673-73623C4264EC}"/>
                  </a:ext>
                </a:extLst>
              </p:cNvPr>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20;p32">
                <a:extLst>
                  <a:ext uri="{FF2B5EF4-FFF2-40B4-BE49-F238E27FC236}">
                    <a16:creationId xmlns:a16="http://schemas.microsoft.com/office/drawing/2014/main" id="{1082E6B3-F245-43A2-A6B9-64B590EE2D3E}"/>
                  </a:ext>
                </a:extLst>
              </p:cNvPr>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21;p32">
              <a:extLst>
                <a:ext uri="{FF2B5EF4-FFF2-40B4-BE49-F238E27FC236}">
                  <a16:creationId xmlns:a16="http://schemas.microsoft.com/office/drawing/2014/main" id="{47C736C6-879E-4D04-8C52-38FD808A526C}"/>
                </a:ext>
              </a:extLst>
            </p:cNvPr>
            <p:cNvGrpSpPr/>
            <p:nvPr/>
          </p:nvGrpSpPr>
          <p:grpSpPr>
            <a:xfrm>
              <a:off x="4866130" y="1140950"/>
              <a:ext cx="3577378" cy="3177375"/>
              <a:chOff x="4866130" y="1140950"/>
              <a:chExt cx="3577378" cy="3177375"/>
            </a:xfrm>
          </p:grpSpPr>
          <p:grpSp>
            <p:nvGrpSpPr>
              <p:cNvPr id="10" name="Google Shape;422;p32">
                <a:extLst>
                  <a:ext uri="{FF2B5EF4-FFF2-40B4-BE49-F238E27FC236}">
                    <a16:creationId xmlns:a16="http://schemas.microsoft.com/office/drawing/2014/main" id="{7CDB7A50-3D41-4754-AE27-EC2CB8908FFA}"/>
                  </a:ext>
                </a:extLst>
              </p:cNvPr>
              <p:cNvGrpSpPr/>
              <p:nvPr/>
            </p:nvGrpSpPr>
            <p:grpSpPr>
              <a:xfrm>
                <a:off x="7218455" y="3425403"/>
                <a:ext cx="627776" cy="773482"/>
                <a:chOff x="7218455" y="3425403"/>
                <a:chExt cx="627776" cy="773482"/>
              </a:xfrm>
            </p:grpSpPr>
            <p:sp>
              <p:nvSpPr>
                <p:cNvPr id="73" name="Google Shape;423;p32">
                  <a:extLst>
                    <a:ext uri="{FF2B5EF4-FFF2-40B4-BE49-F238E27FC236}">
                      <a16:creationId xmlns:a16="http://schemas.microsoft.com/office/drawing/2014/main" id="{B83FE1C3-6C51-48DD-87AC-5D076AAE9158}"/>
                    </a:ext>
                  </a:extLst>
                </p:cNvPr>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4;p32">
                  <a:extLst>
                    <a:ext uri="{FF2B5EF4-FFF2-40B4-BE49-F238E27FC236}">
                      <a16:creationId xmlns:a16="http://schemas.microsoft.com/office/drawing/2014/main" id="{CE9D7C20-1A15-4F80-8CA4-E91AEA9618EB}"/>
                    </a:ext>
                  </a:extLst>
                </p:cNvPr>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5;p32">
                  <a:extLst>
                    <a:ext uri="{FF2B5EF4-FFF2-40B4-BE49-F238E27FC236}">
                      <a16:creationId xmlns:a16="http://schemas.microsoft.com/office/drawing/2014/main" id="{C9E6A4C7-1C0A-4EF1-9EF4-F93FAD83C931}"/>
                    </a:ext>
                  </a:extLst>
                </p:cNvPr>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6;p32">
                  <a:extLst>
                    <a:ext uri="{FF2B5EF4-FFF2-40B4-BE49-F238E27FC236}">
                      <a16:creationId xmlns:a16="http://schemas.microsoft.com/office/drawing/2014/main" id="{FAC82089-1AC0-498E-BFFA-36DABA32CD1F}"/>
                    </a:ext>
                  </a:extLst>
                </p:cNvPr>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7;p32">
                  <a:extLst>
                    <a:ext uri="{FF2B5EF4-FFF2-40B4-BE49-F238E27FC236}">
                      <a16:creationId xmlns:a16="http://schemas.microsoft.com/office/drawing/2014/main" id="{1D2A1285-530D-44CE-86AB-13FBBC988450}"/>
                    </a:ext>
                  </a:extLst>
                </p:cNvPr>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8;p32">
                  <a:extLst>
                    <a:ext uri="{FF2B5EF4-FFF2-40B4-BE49-F238E27FC236}">
                      <a16:creationId xmlns:a16="http://schemas.microsoft.com/office/drawing/2014/main" id="{3460087F-C5BF-4A85-957A-1D83122A9452}"/>
                    </a:ext>
                  </a:extLst>
                </p:cNvPr>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9;p32">
                  <a:extLst>
                    <a:ext uri="{FF2B5EF4-FFF2-40B4-BE49-F238E27FC236}">
                      <a16:creationId xmlns:a16="http://schemas.microsoft.com/office/drawing/2014/main" id="{82279A4F-F4F8-4114-8F68-ECD184B5F748}"/>
                    </a:ext>
                  </a:extLst>
                </p:cNvPr>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0;p32">
                  <a:extLst>
                    <a:ext uri="{FF2B5EF4-FFF2-40B4-BE49-F238E27FC236}">
                      <a16:creationId xmlns:a16="http://schemas.microsoft.com/office/drawing/2014/main" id="{C97FF668-CF71-40CE-90F8-43635A690425}"/>
                    </a:ext>
                  </a:extLst>
                </p:cNvPr>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1;p32">
                  <a:extLst>
                    <a:ext uri="{FF2B5EF4-FFF2-40B4-BE49-F238E27FC236}">
                      <a16:creationId xmlns:a16="http://schemas.microsoft.com/office/drawing/2014/main" id="{013B9E0D-6745-4511-8852-57A8F87F9D6F}"/>
                    </a:ext>
                  </a:extLst>
                </p:cNvPr>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2;p32">
                  <a:extLst>
                    <a:ext uri="{FF2B5EF4-FFF2-40B4-BE49-F238E27FC236}">
                      <a16:creationId xmlns:a16="http://schemas.microsoft.com/office/drawing/2014/main" id="{5608A3CF-3B05-4E1B-BC5E-7914B5EB2992}"/>
                    </a:ext>
                  </a:extLst>
                </p:cNvPr>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3;p32">
                  <a:extLst>
                    <a:ext uri="{FF2B5EF4-FFF2-40B4-BE49-F238E27FC236}">
                      <a16:creationId xmlns:a16="http://schemas.microsoft.com/office/drawing/2014/main" id="{5AD6D7AE-2823-417E-B311-42688A24DE3D}"/>
                    </a:ext>
                  </a:extLst>
                </p:cNvPr>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4;p32">
                  <a:extLst>
                    <a:ext uri="{FF2B5EF4-FFF2-40B4-BE49-F238E27FC236}">
                      <a16:creationId xmlns:a16="http://schemas.microsoft.com/office/drawing/2014/main" id="{B007F9AD-8BD3-4B46-9769-8D448AC6BC7E}"/>
                    </a:ext>
                  </a:extLst>
                </p:cNvPr>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5;p32">
                  <a:extLst>
                    <a:ext uri="{FF2B5EF4-FFF2-40B4-BE49-F238E27FC236}">
                      <a16:creationId xmlns:a16="http://schemas.microsoft.com/office/drawing/2014/main" id="{5D09D509-43A9-4F89-9E18-DDC6E4C26639}"/>
                    </a:ext>
                  </a:extLst>
                </p:cNvPr>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6;p32">
                  <a:extLst>
                    <a:ext uri="{FF2B5EF4-FFF2-40B4-BE49-F238E27FC236}">
                      <a16:creationId xmlns:a16="http://schemas.microsoft.com/office/drawing/2014/main" id="{7A7A90C8-6B3A-4B57-A3B3-C3AE54DC3D18}"/>
                    </a:ext>
                  </a:extLst>
                </p:cNvPr>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7;p32">
                  <a:extLst>
                    <a:ext uri="{FF2B5EF4-FFF2-40B4-BE49-F238E27FC236}">
                      <a16:creationId xmlns:a16="http://schemas.microsoft.com/office/drawing/2014/main" id="{4C15860D-64B5-4C17-94FD-23CC5AB44008}"/>
                    </a:ext>
                  </a:extLst>
                </p:cNvPr>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8;p32">
                  <a:extLst>
                    <a:ext uri="{FF2B5EF4-FFF2-40B4-BE49-F238E27FC236}">
                      <a16:creationId xmlns:a16="http://schemas.microsoft.com/office/drawing/2014/main" id="{1275AA6E-ACF1-4C87-AEB9-89A0C665AA87}"/>
                    </a:ext>
                  </a:extLst>
                </p:cNvPr>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39;p32">
                  <a:extLst>
                    <a:ext uri="{FF2B5EF4-FFF2-40B4-BE49-F238E27FC236}">
                      <a16:creationId xmlns:a16="http://schemas.microsoft.com/office/drawing/2014/main" id="{D950BDA6-15F0-4543-82D7-0BE20EF07AFA}"/>
                    </a:ext>
                  </a:extLst>
                </p:cNvPr>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0;p32">
                  <a:extLst>
                    <a:ext uri="{FF2B5EF4-FFF2-40B4-BE49-F238E27FC236}">
                      <a16:creationId xmlns:a16="http://schemas.microsoft.com/office/drawing/2014/main" id="{189D461C-16F2-4613-803C-FF551373CB3A}"/>
                    </a:ext>
                  </a:extLst>
                </p:cNvPr>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1;p32">
                  <a:extLst>
                    <a:ext uri="{FF2B5EF4-FFF2-40B4-BE49-F238E27FC236}">
                      <a16:creationId xmlns:a16="http://schemas.microsoft.com/office/drawing/2014/main" id="{E9A52CBF-0074-4369-87A6-DB952570C9C9}"/>
                    </a:ext>
                  </a:extLst>
                </p:cNvPr>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42;p32">
                  <a:extLst>
                    <a:ext uri="{FF2B5EF4-FFF2-40B4-BE49-F238E27FC236}">
                      <a16:creationId xmlns:a16="http://schemas.microsoft.com/office/drawing/2014/main" id="{6870144A-1800-43AB-A938-667AE8DEB302}"/>
                    </a:ext>
                  </a:extLst>
                </p:cNvPr>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43;p32">
                  <a:extLst>
                    <a:ext uri="{FF2B5EF4-FFF2-40B4-BE49-F238E27FC236}">
                      <a16:creationId xmlns:a16="http://schemas.microsoft.com/office/drawing/2014/main" id="{26DF377F-15EA-4C81-BB90-A5378FAEC0B4}"/>
                    </a:ext>
                  </a:extLst>
                </p:cNvPr>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44;p32">
                  <a:extLst>
                    <a:ext uri="{FF2B5EF4-FFF2-40B4-BE49-F238E27FC236}">
                      <a16:creationId xmlns:a16="http://schemas.microsoft.com/office/drawing/2014/main" id="{9447F5F6-322D-4254-9B8E-44B1B45B303F}"/>
                    </a:ext>
                  </a:extLst>
                </p:cNvPr>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45;p32">
                  <a:extLst>
                    <a:ext uri="{FF2B5EF4-FFF2-40B4-BE49-F238E27FC236}">
                      <a16:creationId xmlns:a16="http://schemas.microsoft.com/office/drawing/2014/main" id="{5CC3ED80-C3B7-4905-96F3-72AF45598F14}"/>
                    </a:ext>
                  </a:extLst>
                </p:cNvPr>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46;p32">
                  <a:extLst>
                    <a:ext uri="{FF2B5EF4-FFF2-40B4-BE49-F238E27FC236}">
                      <a16:creationId xmlns:a16="http://schemas.microsoft.com/office/drawing/2014/main" id="{4F300E19-767A-4B67-99DF-A727FB3F7E9D}"/>
                    </a:ext>
                  </a:extLst>
                </p:cNvPr>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47;p32">
                  <a:extLst>
                    <a:ext uri="{FF2B5EF4-FFF2-40B4-BE49-F238E27FC236}">
                      <a16:creationId xmlns:a16="http://schemas.microsoft.com/office/drawing/2014/main" id="{4E9A73E2-6AEB-442C-9137-D88B1868AE26}"/>
                    </a:ext>
                  </a:extLst>
                </p:cNvPr>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48;p32">
                  <a:extLst>
                    <a:ext uri="{FF2B5EF4-FFF2-40B4-BE49-F238E27FC236}">
                      <a16:creationId xmlns:a16="http://schemas.microsoft.com/office/drawing/2014/main" id="{11F15E77-9EE5-4C9A-A49D-3F2AACB14B33}"/>
                    </a:ext>
                  </a:extLst>
                </p:cNvPr>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49;p32">
                  <a:extLst>
                    <a:ext uri="{FF2B5EF4-FFF2-40B4-BE49-F238E27FC236}">
                      <a16:creationId xmlns:a16="http://schemas.microsoft.com/office/drawing/2014/main" id="{C6FED93F-B966-4022-9831-E625F52373C5}"/>
                    </a:ext>
                  </a:extLst>
                </p:cNvPr>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0;p32">
                  <a:extLst>
                    <a:ext uri="{FF2B5EF4-FFF2-40B4-BE49-F238E27FC236}">
                      <a16:creationId xmlns:a16="http://schemas.microsoft.com/office/drawing/2014/main" id="{D9D5060C-762B-496B-A993-F3AFE8BAA3B9}"/>
                    </a:ext>
                  </a:extLst>
                </p:cNvPr>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1;p32">
                  <a:extLst>
                    <a:ext uri="{FF2B5EF4-FFF2-40B4-BE49-F238E27FC236}">
                      <a16:creationId xmlns:a16="http://schemas.microsoft.com/office/drawing/2014/main" id="{4DAD3BBC-9C06-41C5-A2E5-CE506047FF11}"/>
                    </a:ext>
                  </a:extLst>
                </p:cNvPr>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2;p32">
                  <a:extLst>
                    <a:ext uri="{FF2B5EF4-FFF2-40B4-BE49-F238E27FC236}">
                      <a16:creationId xmlns:a16="http://schemas.microsoft.com/office/drawing/2014/main" id="{E88EE1AE-142F-408C-A102-55732D9430B9}"/>
                    </a:ext>
                  </a:extLst>
                </p:cNvPr>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453;p32">
                <a:extLst>
                  <a:ext uri="{FF2B5EF4-FFF2-40B4-BE49-F238E27FC236}">
                    <a16:creationId xmlns:a16="http://schemas.microsoft.com/office/drawing/2014/main" id="{1E5941DA-74CF-4374-8D07-DFC89C195F98}"/>
                  </a:ext>
                </a:extLst>
              </p:cNvPr>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454;p32">
                <a:extLst>
                  <a:ext uri="{FF2B5EF4-FFF2-40B4-BE49-F238E27FC236}">
                    <a16:creationId xmlns:a16="http://schemas.microsoft.com/office/drawing/2014/main" id="{1CD07E48-E2AB-48DC-B47B-AF22CE1F2B65}"/>
                  </a:ext>
                </a:extLst>
              </p:cNvPr>
              <p:cNvGrpSpPr/>
              <p:nvPr/>
            </p:nvGrpSpPr>
            <p:grpSpPr>
              <a:xfrm>
                <a:off x="7232021" y="2929018"/>
                <a:ext cx="1211486" cy="416719"/>
                <a:chOff x="7232021" y="2929018"/>
                <a:chExt cx="1211486" cy="416719"/>
              </a:xfrm>
            </p:grpSpPr>
            <p:sp>
              <p:nvSpPr>
                <p:cNvPr id="60" name="Google Shape;455;p32">
                  <a:extLst>
                    <a:ext uri="{FF2B5EF4-FFF2-40B4-BE49-F238E27FC236}">
                      <a16:creationId xmlns:a16="http://schemas.microsoft.com/office/drawing/2014/main" id="{231AA7F8-F2BE-4FF3-B1DA-EEE830F6AC52}"/>
                    </a:ext>
                  </a:extLst>
                </p:cNvPr>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p32">
                  <a:extLst>
                    <a:ext uri="{FF2B5EF4-FFF2-40B4-BE49-F238E27FC236}">
                      <a16:creationId xmlns:a16="http://schemas.microsoft.com/office/drawing/2014/main" id="{43F8B593-AD78-4084-8EF3-0BCE24FF7638}"/>
                    </a:ext>
                  </a:extLst>
                </p:cNvPr>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7;p32">
                  <a:extLst>
                    <a:ext uri="{FF2B5EF4-FFF2-40B4-BE49-F238E27FC236}">
                      <a16:creationId xmlns:a16="http://schemas.microsoft.com/office/drawing/2014/main" id="{9D3BA691-B863-405E-B560-70E74437BE7F}"/>
                    </a:ext>
                  </a:extLst>
                </p:cNvPr>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8;p32">
                  <a:extLst>
                    <a:ext uri="{FF2B5EF4-FFF2-40B4-BE49-F238E27FC236}">
                      <a16:creationId xmlns:a16="http://schemas.microsoft.com/office/drawing/2014/main" id="{6572E370-3E1F-41BE-8369-504AEDBD046B}"/>
                    </a:ext>
                  </a:extLst>
                </p:cNvPr>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9;p32">
                  <a:extLst>
                    <a:ext uri="{FF2B5EF4-FFF2-40B4-BE49-F238E27FC236}">
                      <a16:creationId xmlns:a16="http://schemas.microsoft.com/office/drawing/2014/main" id="{32F6DE51-2F66-4818-97E6-0B022D6DBDCF}"/>
                    </a:ext>
                  </a:extLst>
                </p:cNvPr>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0;p32">
                  <a:extLst>
                    <a:ext uri="{FF2B5EF4-FFF2-40B4-BE49-F238E27FC236}">
                      <a16:creationId xmlns:a16="http://schemas.microsoft.com/office/drawing/2014/main" id="{660545C2-2E2D-4011-9134-FFC1BAD94519}"/>
                    </a:ext>
                  </a:extLst>
                </p:cNvPr>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1;p32">
                  <a:extLst>
                    <a:ext uri="{FF2B5EF4-FFF2-40B4-BE49-F238E27FC236}">
                      <a16:creationId xmlns:a16="http://schemas.microsoft.com/office/drawing/2014/main" id="{6CB2EF94-FF40-4FC2-91E8-62EE38C22D9F}"/>
                    </a:ext>
                  </a:extLst>
                </p:cNvPr>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2;p32">
                  <a:extLst>
                    <a:ext uri="{FF2B5EF4-FFF2-40B4-BE49-F238E27FC236}">
                      <a16:creationId xmlns:a16="http://schemas.microsoft.com/office/drawing/2014/main" id="{422BAED1-9753-48E2-91A1-4621FFEE0EAA}"/>
                    </a:ext>
                  </a:extLst>
                </p:cNvPr>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3;p32">
                  <a:extLst>
                    <a:ext uri="{FF2B5EF4-FFF2-40B4-BE49-F238E27FC236}">
                      <a16:creationId xmlns:a16="http://schemas.microsoft.com/office/drawing/2014/main" id="{477F8CCC-708D-4D10-A9F0-489B0B6638DC}"/>
                    </a:ext>
                  </a:extLst>
                </p:cNvPr>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4;p32">
                  <a:extLst>
                    <a:ext uri="{FF2B5EF4-FFF2-40B4-BE49-F238E27FC236}">
                      <a16:creationId xmlns:a16="http://schemas.microsoft.com/office/drawing/2014/main" id="{591B4F2D-1E45-4A20-99AC-CBE0C77AE5B7}"/>
                    </a:ext>
                  </a:extLst>
                </p:cNvPr>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5;p32">
                  <a:extLst>
                    <a:ext uri="{FF2B5EF4-FFF2-40B4-BE49-F238E27FC236}">
                      <a16:creationId xmlns:a16="http://schemas.microsoft.com/office/drawing/2014/main" id="{FA844DE5-A2EE-4084-81CC-263DEB7F2048}"/>
                    </a:ext>
                  </a:extLst>
                </p:cNvPr>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6;p32">
                  <a:extLst>
                    <a:ext uri="{FF2B5EF4-FFF2-40B4-BE49-F238E27FC236}">
                      <a16:creationId xmlns:a16="http://schemas.microsoft.com/office/drawing/2014/main" id="{CCF0DCEA-D3F8-4D57-A73C-FEBC0764B934}"/>
                    </a:ext>
                  </a:extLst>
                </p:cNvPr>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7;p32">
                  <a:extLst>
                    <a:ext uri="{FF2B5EF4-FFF2-40B4-BE49-F238E27FC236}">
                      <a16:creationId xmlns:a16="http://schemas.microsoft.com/office/drawing/2014/main" id="{ABF68E4F-DB01-4741-8321-5F345FEC65CE}"/>
                    </a:ext>
                  </a:extLst>
                </p:cNvPr>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68;p32">
                <a:extLst>
                  <a:ext uri="{FF2B5EF4-FFF2-40B4-BE49-F238E27FC236}">
                    <a16:creationId xmlns:a16="http://schemas.microsoft.com/office/drawing/2014/main" id="{3002FB9D-EB99-4CDD-ADD3-36B4B2B0D0E1}"/>
                  </a:ext>
                </a:extLst>
              </p:cNvPr>
              <p:cNvGrpSpPr/>
              <p:nvPr/>
            </p:nvGrpSpPr>
            <p:grpSpPr>
              <a:xfrm>
                <a:off x="4866130" y="1597718"/>
                <a:ext cx="618424" cy="1349710"/>
                <a:chOff x="4866130" y="1597718"/>
                <a:chExt cx="618424" cy="1349710"/>
              </a:xfrm>
            </p:grpSpPr>
            <p:sp>
              <p:nvSpPr>
                <p:cNvPr id="48" name="Google Shape;469;p32">
                  <a:extLst>
                    <a:ext uri="{FF2B5EF4-FFF2-40B4-BE49-F238E27FC236}">
                      <a16:creationId xmlns:a16="http://schemas.microsoft.com/office/drawing/2014/main" id="{D94D2956-82ED-4A6B-8073-6285F57A5B12}"/>
                    </a:ext>
                  </a:extLst>
                </p:cNvPr>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0;p32">
                  <a:extLst>
                    <a:ext uri="{FF2B5EF4-FFF2-40B4-BE49-F238E27FC236}">
                      <a16:creationId xmlns:a16="http://schemas.microsoft.com/office/drawing/2014/main" id="{FB97A1B7-018F-4193-938F-4B0A518F00E6}"/>
                    </a:ext>
                  </a:extLst>
                </p:cNvPr>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1;p32">
                  <a:extLst>
                    <a:ext uri="{FF2B5EF4-FFF2-40B4-BE49-F238E27FC236}">
                      <a16:creationId xmlns:a16="http://schemas.microsoft.com/office/drawing/2014/main" id="{30A8DE05-0EFC-4C12-B363-FE6FEFF4D31C}"/>
                    </a:ext>
                  </a:extLst>
                </p:cNvPr>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2;p32">
                  <a:extLst>
                    <a:ext uri="{FF2B5EF4-FFF2-40B4-BE49-F238E27FC236}">
                      <a16:creationId xmlns:a16="http://schemas.microsoft.com/office/drawing/2014/main" id="{E8485DE3-D2F1-404B-84BD-8206CDF5862C}"/>
                    </a:ext>
                  </a:extLst>
                </p:cNvPr>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3;p32">
                  <a:extLst>
                    <a:ext uri="{FF2B5EF4-FFF2-40B4-BE49-F238E27FC236}">
                      <a16:creationId xmlns:a16="http://schemas.microsoft.com/office/drawing/2014/main" id="{B57CA0D4-84A5-4DF2-AC64-FFFEABD2C569}"/>
                    </a:ext>
                  </a:extLst>
                </p:cNvPr>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4;p32">
                  <a:extLst>
                    <a:ext uri="{FF2B5EF4-FFF2-40B4-BE49-F238E27FC236}">
                      <a16:creationId xmlns:a16="http://schemas.microsoft.com/office/drawing/2014/main" id="{EC94193C-4CA2-429A-A489-D21322BAE375}"/>
                    </a:ext>
                  </a:extLst>
                </p:cNvPr>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5;p32">
                  <a:extLst>
                    <a:ext uri="{FF2B5EF4-FFF2-40B4-BE49-F238E27FC236}">
                      <a16:creationId xmlns:a16="http://schemas.microsoft.com/office/drawing/2014/main" id="{2BB70829-E11E-477C-8A5F-703A3E1CEBF2}"/>
                    </a:ext>
                  </a:extLst>
                </p:cNvPr>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6;p32">
                  <a:extLst>
                    <a:ext uri="{FF2B5EF4-FFF2-40B4-BE49-F238E27FC236}">
                      <a16:creationId xmlns:a16="http://schemas.microsoft.com/office/drawing/2014/main" id="{8A757996-28C5-435F-AB50-069FE1A2475D}"/>
                    </a:ext>
                  </a:extLst>
                </p:cNvPr>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7;p32">
                  <a:extLst>
                    <a:ext uri="{FF2B5EF4-FFF2-40B4-BE49-F238E27FC236}">
                      <a16:creationId xmlns:a16="http://schemas.microsoft.com/office/drawing/2014/main" id="{29C4958A-4870-4C73-A681-EA36438BB690}"/>
                    </a:ext>
                  </a:extLst>
                </p:cNvPr>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8;p32">
                  <a:extLst>
                    <a:ext uri="{FF2B5EF4-FFF2-40B4-BE49-F238E27FC236}">
                      <a16:creationId xmlns:a16="http://schemas.microsoft.com/office/drawing/2014/main" id="{AD3C25B4-F39A-4FA3-9013-00EF74F05B50}"/>
                    </a:ext>
                  </a:extLst>
                </p:cNvPr>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9;p32">
                  <a:extLst>
                    <a:ext uri="{FF2B5EF4-FFF2-40B4-BE49-F238E27FC236}">
                      <a16:creationId xmlns:a16="http://schemas.microsoft.com/office/drawing/2014/main" id="{B98EEE7F-0935-42E3-8EA1-7B9143A09E7E}"/>
                    </a:ext>
                  </a:extLst>
                </p:cNvPr>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0;p32">
                  <a:extLst>
                    <a:ext uri="{FF2B5EF4-FFF2-40B4-BE49-F238E27FC236}">
                      <a16:creationId xmlns:a16="http://schemas.microsoft.com/office/drawing/2014/main" id="{F12A7D69-7AC5-4A4A-BD5B-0693A25D4D46}"/>
                    </a:ext>
                  </a:extLst>
                </p:cNvPr>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81;p32">
                <a:extLst>
                  <a:ext uri="{FF2B5EF4-FFF2-40B4-BE49-F238E27FC236}">
                    <a16:creationId xmlns:a16="http://schemas.microsoft.com/office/drawing/2014/main" id="{819DE67D-3218-4A83-A1AD-B95EBF9B8C86}"/>
                  </a:ext>
                </a:extLst>
              </p:cNvPr>
              <p:cNvGrpSpPr/>
              <p:nvPr/>
            </p:nvGrpSpPr>
            <p:grpSpPr>
              <a:xfrm>
                <a:off x="5312187" y="1140950"/>
                <a:ext cx="627501" cy="773285"/>
                <a:chOff x="5312187" y="1140950"/>
                <a:chExt cx="627501" cy="773285"/>
              </a:xfrm>
            </p:grpSpPr>
            <p:sp>
              <p:nvSpPr>
                <p:cNvPr id="15" name="Google Shape;482;p32">
                  <a:extLst>
                    <a:ext uri="{FF2B5EF4-FFF2-40B4-BE49-F238E27FC236}">
                      <a16:creationId xmlns:a16="http://schemas.microsoft.com/office/drawing/2014/main" id="{7B521A33-3097-47D1-9DCE-57B0BCEDD7AF}"/>
                    </a:ext>
                  </a:extLst>
                </p:cNvPr>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3;p32">
                  <a:extLst>
                    <a:ext uri="{FF2B5EF4-FFF2-40B4-BE49-F238E27FC236}">
                      <a16:creationId xmlns:a16="http://schemas.microsoft.com/office/drawing/2014/main" id="{C06465BA-065B-4368-A7E0-C12834C8057C}"/>
                    </a:ext>
                  </a:extLst>
                </p:cNvPr>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4;p32">
                  <a:extLst>
                    <a:ext uri="{FF2B5EF4-FFF2-40B4-BE49-F238E27FC236}">
                      <a16:creationId xmlns:a16="http://schemas.microsoft.com/office/drawing/2014/main" id="{9DFD2848-0FEF-4D13-B624-0D8C09260F92}"/>
                    </a:ext>
                  </a:extLst>
                </p:cNvPr>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5;p32">
                  <a:extLst>
                    <a:ext uri="{FF2B5EF4-FFF2-40B4-BE49-F238E27FC236}">
                      <a16:creationId xmlns:a16="http://schemas.microsoft.com/office/drawing/2014/main" id="{0A9BB565-12E6-4404-B888-625BA0C7F190}"/>
                    </a:ext>
                  </a:extLst>
                </p:cNvPr>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6;p32">
                  <a:extLst>
                    <a:ext uri="{FF2B5EF4-FFF2-40B4-BE49-F238E27FC236}">
                      <a16:creationId xmlns:a16="http://schemas.microsoft.com/office/drawing/2014/main" id="{7CE8F7E0-45D4-4E13-B626-EE3F98D5DC75}"/>
                    </a:ext>
                  </a:extLst>
                </p:cNvPr>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7;p32">
                  <a:extLst>
                    <a:ext uri="{FF2B5EF4-FFF2-40B4-BE49-F238E27FC236}">
                      <a16:creationId xmlns:a16="http://schemas.microsoft.com/office/drawing/2014/main" id="{16E84899-6DCB-4B4B-941D-8A58303A5927}"/>
                    </a:ext>
                  </a:extLst>
                </p:cNvPr>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8;p32">
                  <a:extLst>
                    <a:ext uri="{FF2B5EF4-FFF2-40B4-BE49-F238E27FC236}">
                      <a16:creationId xmlns:a16="http://schemas.microsoft.com/office/drawing/2014/main" id="{333FCE99-F735-4AF1-A134-59A717E94E63}"/>
                    </a:ext>
                  </a:extLst>
                </p:cNvPr>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9;p32">
                  <a:extLst>
                    <a:ext uri="{FF2B5EF4-FFF2-40B4-BE49-F238E27FC236}">
                      <a16:creationId xmlns:a16="http://schemas.microsoft.com/office/drawing/2014/main" id="{C2513157-24F2-4EBD-9937-C2D6270614AB}"/>
                    </a:ext>
                  </a:extLst>
                </p:cNvPr>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0;p32">
                  <a:extLst>
                    <a:ext uri="{FF2B5EF4-FFF2-40B4-BE49-F238E27FC236}">
                      <a16:creationId xmlns:a16="http://schemas.microsoft.com/office/drawing/2014/main" id="{C277EB80-CB20-435E-A114-AF864DA962EC}"/>
                    </a:ext>
                  </a:extLst>
                </p:cNvPr>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1;p32">
                  <a:extLst>
                    <a:ext uri="{FF2B5EF4-FFF2-40B4-BE49-F238E27FC236}">
                      <a16:creationId xmlns:a16="http://schemas.microsoft.com/office/drawing/2014/main" id="{D4F2CE29-2697-4F1C-85E2-54F37BDB94DD}"/>
                    </a:ext>
                  </a:extLst>
                </p:cNvPr>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2;p32">
                  <a:extLst>
                    <a:ext uri="{FF2B5EF4-FFF2-40B4-BE49-F238E27FC236}">
                      <a16:creationId xmlns:a16="http://schemas.microsoft.com/office/drawing/2014/main" id="{C3428A62-B5AC-49D5-AD89-F847C5A0923A}"/>
                    </a:ext>
                  </a:extLst>
                </p:cNvPr>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3;p32">
                  <a:extLst>
                    <a:ext uri="{FF2B5EF4-FFF2-40B4-BE49-F238E27FC236}">
                      <a16:creationId xmlns:a16="http://schemas.microsoft.com/office/drawing/2014/main" id="{AB444EEC-9791-410F-9A55-DCFBBFF42D1C}"/>
                    </a:ext>
                  </a:extLst>
                </p:cNvPr>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4;p32">
                  <a:extLst>
                    <a:ext uri="{FF2B5EF4-FFF2-40B4-BE49-F238E27FC236}">
                      <a16:creationId xmlns:a16="http://schemas.microsoft.com/office/drawing/2014/main" id="{39662E78-C7FE-4A92-901B-5AF9F8343A05}"/>
                    </a:ext>
                  </a:extLst>
                </p:cNvPr>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5;p32">
                  <a:extLst>
                    <a:ext uri="{FF2B5EF4-FFF2-40B4-BE49-F238E27FC236}">
                      <a16:creationId xmlns:a16="http://schemas.microsoft.com/office/drawing/2014/main" id="{680B39FB-8050-424D-B7E1-62F18FA5CD43}"/>
                    </a:ext>
                  </a:extLst>
                </p:cNvPr>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6;p32">
                  <a:extLst>
                    <a:ext uri="{FF2B5EF4-FFF2-40B4-BE49-F238E27FC236}">
                      <a16:creationId xmlns:a16="http://schemas.microsoft.com/office/drawing/2014/main" id="{5EA2F479-095F-4E65-80E4-F6F054621BA4}"/>
                    </a:ext>
                  </a:extLst>
                </p:cNvPr>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7;p32">
                  <a:extLst>
                    <a:ext uri="{FF2B5EF4-FFF2-40B4-BE49-F238E27FC236}">
                      <a16:creationId xmlns:a16="http://schemas.microsoft.com/office/drawing/2014/main" id="{9050A7C6-BF43-4FF9-B61C-E6054619DC23}"/>
                    </a:ext>
                  </a:extLst>
                </p:cNvPr>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8;p32">
                  <a:extLst>
                    <a:ext uri="{FF2B5EF4-FFF2-40B4-BE49-F238E27FC236}">
                      <a16:creationId xmlns:a16="http://schemas.microsoft.com/office/drawing/2014/main" id="{3CD41BD9-F1F1-4599-88EA-87CEF557566D}"/>
                    </a:ext>
                  </a:extLst>
                </p:cNvPr>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99;p32">
                  <a:extLst>
                    <a:ext uri="{FF2B5EF4-FFF2-40B4-BE49-F238E27FC236}">
                      <a16:creationId xmlns:a16="http://schemas.microsoft.com/office/drawing/2014/main" id="{F886A274-A15D-414D-B4A8-4667C2491798}"/>
                    </a:ext>
                  </a:extLst>
                </p:cNvPr>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0;p32">
                  <a:extLst>
                    <a:ext uri="{FF2B5EF4-FFF2-40B4-BE49-F238E27FC236}">
                      <a16:creationId xmlns:a16="http://schemas.microsoft.com/office/drawing/2014/main" id="{77835DD2-0E33-43BB-8872-8D38F50ECA4E}"/>
                    </a:ext>
                  </a:extLst>
                </p:cNvPr>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1;p32">
                  <a:extLst>
                    <a:ext uri="{FF2B5EF4-FFF2-40B4-BE49-F238E27FC236}">
                      <a16:creationId xmlns:a16="http://schemas.microsoft.com/office/drawing/2014/main" id="{7E9DBAA1-18A3-4C21-96AA-8B33161D233F}"/>
                    </a:ext>
                  </a:extLst>
                </p:cNvPr>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02;p32">
                  <a:extLst>
                    <a:ext uri="{FF2B5EF4-FFF2-40B4-BE49-F238E27FC236}">
                      <a16:creationId xmlns:a16="http://schemas.microsoft.com/office/drawing/2014/main" id="{E3C3CCD3-BEBC-48D7-8ADA-437EBFF6F918}"/>
                    </a:ext>
                  </a:extLst>
                </p:cNvPr>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3;p32">
                  <a:extLst>
                    <a:ext uri="{FF2B5EF4-FFF2-40B4-BE49-F238E27FC236}">
                      <a16:creationId xmlns:a16="http://schemas.microsoft.com/office/drawing/2014/main" id="{2A1BB933-6FB6-42CA-95B9-CAD82A7FCE23}"/>
                    </a:ext>
                  </a:extLst>
                </p:cNvPr>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4;p32">
                  <a:extLst>
                    <a:ext uri="{FF2B5EF4-FFF2-40B4-BE49-F238E27FC236}">
                      <a16:creationId xmlns:a16="http://schemas.microsoft.com/office/drawing/2014/main" id="{BA44270A-202A-46EC-BA8D-6B3D63B2949D}"/>
                    </a:ext>
                  </a:extLst>
                </p:cNvPr>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5;p32">
                  <a:extLst>
                    <a:ext uri="{FF2B5EF4-FFF2-40B4-BE49-F238E27FC236}">
                      <a16:creationId xmlns:a16="http://schemas.microsoft.com/office/drawing/2014/main" id="{EDDF583C-21FD-43DF-9C27-66B7E551269B}"/>
                    </a:ext>
                  </a:extLst>
                </p:cNvPr>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6;p32">
                  <a:extLst>
                    <a:ext uri="{FF2B5EF4-FFF2-40B4-BE49-F238E27FC236}">
                      <a16:creationId xmlns:a16="http://schemas.microsoft.com/office/drawing/2014/main" id="{F311E012-4B14-4BAB-B954-B82DBCEDBF0A}"/>
                    </a:ext>
                  </a:extLst>
                </p:cNvPr>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7;p32">
                  <a:extLst>
                    <a:ext uri="{FF2B5EF4-FFF2-40B4-BE49-F238E27FC236}">
                      <a16:creationId xmlns:a16="http://schemas.microsoft.com/office/drawing/2014/main" id="{6F18E2AF-8EE0-41BC-91F5-394084878F84}"/>
                    </a:ext>
                  </a:extLst>
                </p:cNvPr>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8;p32">
                  <a:extLst>
                    <a:ext uri="{FF2B5EF4-FFF2-40B4-BE49-F238E27FC236}">
                      <a16:creationId xmlns:a16="http://schemas.microsoft.com/office/drawing/2014/main" id="{1465A69F-BAF9-46DF-A546-57B74D91ED0A}"/>
                    </a:ext>
                  </a:extLst>
                </p:cNvPr>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9;p32">
                  <a:extLst>
                    <a:ext uri="{FF2B5EF4-FFF2-40B4-BE49-F238E27FC236}">
                      <a16:creationId xmlns:a16="http://schemas.microsoft.com/office/drawing/2014/main" id="{E1B83437-D2D8-4D06-8106-73D7299228B2}"/>
                    </a:ext>
                  </a:extLst>
                </p:cNvPr>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0;p32">
                  <a:extLst>
                    <a:ext uri="{FF2B5EF4-FFF2-40B4-BE49-F238E27FC236}">
                      <a16:creationId xmlns:a16="http://schemas.microsoft.com/office/drawing/2014/main" id="{38A23DE6-ED88-46A9-B338-7B0423D39AF3}"/>
                    </a:ext>
                  </a:extLst>
                </p:cNvPr>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1;p32">
                  <a:extLst>
                    <a:ext uri="{FF2B5EF4-FFF2-40B4-BE49-F238E27FC236}">
                      <a16:creationId xmlns:a16="http://schemas.microsoft.com/office/drawing/2014/main" id="{B9F3C56E-4837-441F-AB7F-772BA10C9F8F}"/>
                    </a:ext>
                  </a:extLst>
                </p:cNvPr>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2;p32">
                  <a:extLst>
                    <a:ext uri="{FF2B5EF4-FFF2-40B4-BE49-F238E27FC236}">
                      <a16:creationId xmlns:a16="http://schemas.microsoft.com/office/drawing/2014/main" id="{4AD36F3D-2E4F-4C91-9582-BE126AFE713A}"/>
                    </a:ext>
                  </a:extLst>
                </p:cNvPr>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13;p32">
                  <a:extLst>
                    <a:ext uri="{FF2B5EF4-FFF2-40B4-BE49-F238E27FC236}">
                      <a16:creationId xmlns:a16="http://schemas.microsoft.com/office/drawing/2014/main" id="{24BD7B12-9E7C-402F-BCD2-7AC457012AAE}"/>
                    </a:ext>
                  </a:extLst>
                </p:cNvPr>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4;p32">
                  <a:extLst>
                    <a:ext uri="{FF2B5EF4-FFF2-40B4-BE49-F238E27FC236}">
                      <a16:creationId xmlns:a16="http://schemas.microsoft.com/office/drawing/2014/main" id="{A8F23361-BF7F-4A3C-89CE-42D635C63663}"/>
                    </a:ext>
                  </a:extLst>
                </p:cNvPr>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5587495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93;p12">
            <a:extLst>
              <a:ext uri="{FF2B5EF4-FFF2-40B4-BE49-F238E27FC236}">
                <a16:creationId xmlns:a16="http://schemas.microsoft.com/office/drawing/2014/main" id="{87742A74-37C8-42B4-B204-A067A1FEBDF0}"/>
              </a:ext>
            </a:extLst>
          </p:cNvPr>
          <p:cNvSpPr txBox="1">
            <a:spLocks/>
          </p:cNvSpPr>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600"/>
              <a:buFont typeface="Arial" panose="020B0604020202020204" pitchFamily="34" charset="0"/>
              <a:buNone/>
            </a:pPr>
            <a:r>
              <a:rPr lang="en-GB" b="1">
                <a:solidFill>
                  <a:schemeClr val="bg1"/>
                </a:solidFill>
              </a:rPr>
              <a:t>3. Thủy vân số dựa trên bộ giá trị hoặc chèn thuộc tính</a:t>
            </a:r>
          </a:p>
          <a:p>
            <a:pPr>
              <a:buClr>
                <a:schemeClr val="dk1"/>
              </a:buClr>
              <a:buSzPts val="2600"/>
            </a:pPr>
            <a:r>
              <a:rPr lang="en-GB" sz="2400" b="1">
                <a:solidFill>
                  <a:schemeClr val="bg1"/>
                </a:solidFill>
              </a:rPr>
              <a:t>+ Sử dụng bộ giá trị làm thông tin hình mờ</a:t>
            </a:r>
          </a:p>
          <a:p>
            <a:pPr lvl="1">
              <a:buClr>
                <a:schemeClr val="dk1"/>
              </a:buClr>
              <a:buSzPts val="2200"/>
            </a:pPr>
            <a:r>
              <a:rPr lang="en-GB">
                <a:solidFill>
                  <a:schemeClr val="bg1"/>
                </a:solidFill>
              </a:rPr>
              <a:t>- Tạo ra các bộ giá trị giả </a:t>
            </a:r>
          </a:p>
          <a:p>
            <a:pPr lvl="1">
              <a:buClr>
                <a:schemeClr val="dk1"/>
              </a:buClr>
              <a:buSzPts val="2200"/>
            </a:pPr>
            <a:r>
              <a:rPr lang="en-GB">
                <a:solidFill>
                  <a:schemeClr val="bg1"/>
                </a:solidFill>
              </a:rPr>
              <a:t>- Nhúng bộ giá trị đó vào trong CSDL</a:t>
            </a:r>
          </a:p>
          <a:p>
            <a:pPr>
              <a:buClr>
                <a:schemeClr val="dk1"/>
              </a:buClr>
              <a:buSzPts val="2600"/>
            </a:pPr>
            <a:r>
              <a:rPr lang="en-GB" sz="2400" b="1">
                <a:solidFill>
                  <a:schemeClr val="bg1"/>
                </a:solidFill>
              </a:rPr>
              <a:t>+ Sử dụng thuộc tính làm thông tin hình mờ</a:t>
            </a:r>
          </a:p>
          <a:p>
            <a:pPr lvl="1">
              <a:buClr>
                <a:schemeClr val="dk1"/>
              </a:buClr>
              <a:buSzPts val="2200"/>
            </a:pPr>
            <a:r>
              <a:rPr lang="en-GB">
                <a:solidFill>
                  <a:schemeClr val="bg1"/>
                </a:solidFill>
              </a:rPr>
              <a:t>- Chèn thuộc tính ảo vào trong quan hệ</a:t>
            </a:r>
          </a:p>
          <a:p>
            <a:pPr lvl="1">
              <a:buClr>
                <a:schemeClr val="dk1"/>
              </a:buClr>
              <a:buSzPts val="2200"/>
            </a:pPr>
            <a:r>
              <a:rPr lang="en-GB">
                <a:solidFill>
                  <a:schemeClr val="bg1"/>
                </a:solidFill>
              </a:rPr>
              <a:t>- Thuộc tính này đóng vai trò là hình mờ</a:t>
            </a:r>
          </a:p>
          <a:p>
            <a:pPr lvl="1">
              <a:buClr>
                <a:schemeClr val="dk1"/>
              </a:buClr>
              <a:buSzPts val="2200"/>
            </a:pPr>
            <a:r>
              <a:rPr lang="en-GB">
                <a:solidFill>
                  <a:schemeClr val="bg1"/>
                </a:solidFill>
              </a:rPr>
              <a:t>- Kỹ thuật dùng để chống giả mạo CSDL</a:t>
            </a:r>
          </a:p>
        </p:txBody>
      </p:sp>
      <p:sp>
        <p:nvSpPr>
          <p:cNvPr id="4" name="TextBox 3">
            <a:extLst>
              <a:ext uri="{FF2B5EF4-FFF2-40B4-BE49-F238E27FC236}">
                <a16:creationId xmlns:a16="http://schemas.microsoft.com/office/drawing/2014/main" id="{0F21FE88-C451-4563-AB46-E50573C4A14D}"/>
              </a:ext>
            </a:extLst>
          </p:cNvPr>
          <p:cNvSpPr txBox="1"/>
          <p:nvPr/>
        </p:nvSpPr>
        <p:spPr>
          <a:xfrm>
            <a:off x="1506021" y="101589"/>
            <a:ext cx="9179957" cy="923330"/>
          </a:xfrm>
          <a:prstGeom prst="rect">
            <a:avLst/>
          </a:prstGeom>
          <a:noFill/>
        </p:spPr>
        <p:txBody>
          <a:bodyPr wrap="square" rtlCol="0">
            <a:spAutoFit/>
          </a:bodyPr>
          <a:lstStyle/>
          <a:p>
            <a:pPr algn="ctr"/>
            <a:r>
              <a:rPr lang="en-GB" sz="5400">
                <a:solidFill>
                  <a:schemeClr val="accent6">
                    <a:lumMod val="60000"/>
                    <a:lumOff val="40000"/>
                  </a:schemeClr>
                </a:solidFill>
              </a:rPr>
              <a:t>Kỹ thuật thủy vân số biến dạng</a:t>
            </a:r>
            <a:endParaRPr lang="en-US" sz="5400">
              <a:solidFill>
                <a:schemeClr val="accent6">
                  <a:lumMod val="60000"/>
                  <a:lumOff val="40000"/>
                </a:schemeClr>
              </a:solidFill>
            </a:endParaRPr>
          </a:p>
        </p:txBody>
      </p:sp>
      <p:grpSp>
        <p:nvGrpSpPr>
          <p:cNvPr id="5" name="Google Shape;2089;p51">
            <a:extLst>
              <a:ext uri="{FF2B5EF4-FFF2-40B4-BE49-F238E27FC236}">
                <a16:creationId xmlns:a16="http://schemas.microsoft.com/office/drawing/2014/main" id="{7552E5F4-F50D-4101-9950-9D22FE1F46C2}"/>
              </a:ext>
            </a:extLst>
          </p:cNvPr>
          <p:cNvGrpSpPr/>
          <p:nvPr/>
        </p:nvGrpSpPr>
        <p:grpSpPr>
          <a:xfrm>
            <a:off x="7473377" y="2570670"/>
            <a:ext cx="4095849" cy="4053140"/>
            <a:chOff x="1179935" y="-209451"/>
            <a:chExt cx="5745334" cy="5685426"/>
          </a:xfrm>
        </p:grpSpPr>
        <p:sp>
          <p:nvSpPr>
            <p:cNvPr id="6" name="Google Shape;2090;p51">
              <a:extLst>
                <a:ext uri="{FF2B5EF4-FFF2-40B4-BE49-F238E27FC236}">
                  <a16:creationId xmlns:a16="http://schemas.microsoft.com/office/drawing/2014/main" id="{FA4D560E-E957-4D9C-9E2F-54479B47CFF7}"/>
                </a:ext>
              </a:extLst>
            </p:cNvPr>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91;p51">
              <a:extLst>
                <a:ext uri="{FF2B5EF4-FFF2-40B4-BE49-F238E27FC236}">
                  <a16:creationId xmlns:a16="http://schemas.microsoft.com/office/drawing/2014/main" id="{12284011-EFA5-47DC-B436-8BCFD00131B9}"/>
                </a:ext>
              </a:extLst>
            </p:cNvPr>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92;p51">
              <a:extLst>
                <a:ext uri="{FF2B5EF4-FFF2-40B4-BE49-F238E27FC236}">
                  <a16:creationId xmlns:a16="http://schemas.microsoft.com/office/drawing/2014/main" id="{DB205627-2567-423F-A860-6404DCF37804}"/>
                </a:ext>
              </a:extLst>
            </p:cNvPr>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93;p51">
              <a:extLst>
                <a:ext uri="{FF2B5EF4-FFF2-40B4-BE49-F238E27FC236}">
                  <a16:creationId xmlns:a16="http://schemas.microsoft.com/office/drawing/2014/main" id="{F1DEC514-0682-4F28-B50D-95AA7167B8AD}"/>
                </a:ext>
              </a:extLst>
            </p:cNvPr>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94;p51">
              <a:extLst>
                <a:ext uri="{FF2B5EF4-FFF2-40B4-BE49-F238E27FC236}">
                  <a16:creationId xmlns:a16="http://schemas.microsoft.com/office/drawing/2014/main" id="{CF5940E6-D8B3-4AFE-B41F-9F9379F12C02}"/>
                </a:ext>
              </a:extLst>
            </p:cNvPr>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95;p51">
              <a:extLst>
                <a:ext uri="{FF2B5EF4-FFF2-40B4-BE49-F238E27FC236}">
                  <a16:creationId xmlns:a16="http://schemas.microsoft.com/office/drawing/2014/main" id="{A5D90FA7-381E-433E-9047-4D4ECD01AC81}"/>
                </a:ext>
              </a:extLst>
            </p:cNvPr>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96;p51">
              <a:extLst>
                <a:ext uri="{FF2B5EF4-FFF2-40B4-BE49-F238E27FC236}">
                  <a16:creationId xmlns:a16="http://schemas.microsoft.com/office/drawing/2014/main" id="{97BB79F2-5040-44BB-91BE-3CB1003EEB96}"/>
                </a:ext>
              </a:extLst>
            </p:cNvPr>
            <p:cNvSpPr/>
            <p:nvPr/>
          </p:nvSpPr>
          <p:spPr>
            <a:xfrm>
              <a:off x="2993726" y="781025"/>
              <a:ext cx="2811776" cy="2285974"/>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97;p51">
              <a:extLst>
                <a:ext uri="{FF2B5EF4-FFF2-40B4-BE49-F238E27FC236}">
                  <a16:creationId xmlns:a16="http://schemas.microsoft.com/office/drawing/2014/main" id="{FCE5ABCF-80C3-491B-AB1D-A41F1804BE4B}"/>
                </a:ext>
              </a:extLst>
            </p:cNvPr>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98;p51">
              <a:extLst>
                <a:ext uri="{FF2B5EF4-FFF2-40B4-BE49-F238E27FC236}">
                  <a16:creationId xmlns:a16="http://schemas.microsoft.com/office/drawing/2014/main" id="{6D8F0CD9-1FF2-44C0-AC02-0F747F445D43}"/>
                </a:ext>
              </a:extLst>
            </p:cNvPr>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99;p51">
              <a:extLst>
                <a:ext uri="{FF2B5EF4-FFF2-40B4-BE49-F238E27FC236}">
                  <a16:creationId xmlns:a16="http://schemas.microsoft.com/office/drawing/2014/main" id="{298F4C28-B22C-40DC-B66B-D9EF9D13013C}"/>
                </a:ext>
              </a:extLst>
            </p:cNvPr>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00;p51">
              <a:extLst>
                <a:ext uri="{FF2B5EF4-FFF2-40B4-BE49-F238E27FC236}">
                  <a16:creationId xmlns:a16="http://schemas.microsoft.com/office/drawing/2014/main" id="{F43290B9-AA6B-4AA9-845F-1A3E8F7953F6}"/>
                </a:ext>
              </a:extLst>
            </p:cNvPr>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01;p51">
              <a:extLst>
                <a:ext uri="{FF2B5EF4-FFF2-40B4-BE49-F238E27FC236}">
                  <a16:creationId xmlns:a16="http://schemas.microsoft.com/office/drawing/2014/main" id="{A5D90FF9-7E34-48FA-BD62-A97E74A334F1}"/>
                </a:ext>
              </a:extLst>
            </p:cNvPr>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02;p51">
              <a:extLst>
                <a:ext uri="{FF2B5EF4-FFF2-40B4-BE49-F238E27FC236}">
                  <a16:creationId xmlns:a16="http://schemas.microsoft.com/office/drawing/2014/main" id="{B0D01073-73FB-440A-9948-DF52D51AC7F2}"/>
                </a:ext>
              </a:extLst>
            </p:cNvPr>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03;p51">
              <a:extLst>
                <a:ext uri="{FF2B5EF4-FFF2-40B4-BE49-F238E27FC236}">
                  <a16:creationId xmlns:a16="http://schemas.microsoft.com/office/drawing/2014/main" id="{A94BFA05-A0AD-4E90-909D-5FF4731EFE6F}"/>
                </a:ext>
              </a:extLst>
            </p:cNvPr>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04;p51">
              <a:extLst>
                <a:ext uri="{FF2B5EF4-FFF2-40B4-BE49-F238E27FC236}">
                  <a16:creationId xmlns:a16="http://schemas.microsoft.com/office/drawing/2014/main" id="{7000F7E6-DFE8-453E-8C76-31A30FFFA92A}"/>
                </a:ext>
              </a:extLst>
            </p:cNvPr>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05;p51">
              <a:extLst>
                <a:ext uri="{FF2B5EF4-FFF2-40B4-BE49-F238E27FC236}">
                  <a16:creationId xmlns:a16="http://schemas.microsoft.com/office/drawing/2014/main" id="{5BD71029-A56D-4322-A80C-4A753629EB32}"/>
                </a:ext>
              </a:extLst>
            </p:cNvPr>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06;p51">
              <a:extLst>
                <a:ext uri="{FF2B5EF4-FFF2-40B4-BE49-F238E27FC236}">
                  <a16:creationId xmlns:a16="http://schemas.microsoft.com/office/drawing/2014/main" id="{1136F9A4-5581-46F4-8F35-BD91192C8777}"/>
                </a:ext>
              </a:extLst>
            </p:cNvPr>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07;p51">
              <a:extLst>
                <a:ext uri="{FF2B5EF4-FFF2-40B4-BE49-F238E27FC236}">
                  <a16:creationId xmlns:a16="http://schemas.microsoft.com/office/drawing/2014/main" id="{041E2E15-582C-4C95-9C63-D84F41424BD1}"/>
                </a:ext>
              </a:extLst>
            </p:cNvPr>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08;p51">
              <a:extLst>
                <a:ext uri="{FF2B5EF4-FFF2-40B4-BE49-F238E27FC236}">
                  <a16:creationId xmlns:a16="http://schemas.microsoft.com/office/drawing/2014/main" id="{119057A8-3A09-457F-85B6-B66C8B7260F3}"/>
                </a:ext>
              </a:extLst>
            </p:cNvPr>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09;p51">
              <a:extLst>
                <a:ext uri="{FF2B5EF4-FFF2-40B4-BE49-F238E27FC236}">
                  <a16:creationId xmlns:a16="http://schemas.microsoft.com/office/drawing/2014/main" id="{76C50161-B9DA-4C34-942E-AA7A638F3FC8}"/>
                </a:ext>
              </a:extLst>
            </p:cNvPr>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10;p51">
              <a:extLst>
                <a:ext uri="{FF2B5EF4-FFF2-40B4-BE49-F238E27FC236}">
                  <a16:creationId xmlns:a16="http://schemas.microsoft.com/office/drawing/2014/main" id="{D5F3895F-6F55-40F1-B16D-CAD29C94A644}"/>
                </a:ext>
              </a:extLst>
            </p:cNvPr>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11;p51">
              <a:extLst>
                <a:ext uri="{FF2B5EF4-FFF2-40B4-BE49-F238E27FC236}">
                  <a16:creationId xmlns:a16="http://schemas.microsoft.com/office/drawing/2014/main" id="{48759C14-FFE8-4D96-8E96-78B03A28ACD4}"/>
                </a:ext>
              </a:extLst>
            </p:cNvPr>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12;p51">
              <a:extLst>
                <a:ext uri="{FF2B5EF4-FFF2-40B4-BE49-F238E27FC236}">
                  <a16:creationId xmlns:a16="http://schemas.microsoft.com/office/drawing/2014/main" id="{2CE86AA8-9836-48F1-9EF4-113A913868A5}"/>
                </a:ext>
              </a:extLst>
            </p:cNvPr>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13;p51">
              <a:extLst>
                <a:ext uri="{FF2B5EF4-FFF2-40B4-BE49-F238E27FC236}">
                  <a16:creationId xmlns:a16="http://schemas.microsoft.com/office/drawing/2014/main" id="{F2C3661E-CD2A-4C3A-8F4F-B46144DD8DA5}"/>
                </a:ext>
              </a:extLst>
            </p:cNvPr>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14;p51">
              <a:extLst>
                <a:ext uri="{FF2B5EF4-FFF2-40B4-BE49-F238E27FC236}">
                  <a16:creationId xmlns:a16="http://schemas.microsoft.com/office/drawing/2014/main" id="{DF1A011C-2D8A-4E48-934A-5A7FFFDDC6C6}"/>
                </a:ext>
              </a:extLst>
            </p:cNvPr>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15;p51">
              <a:extLst>
                <a:ext uri="{FF2B5EF4-FFF2-40B4-BE49-F238E27FC236}">
                  <a16:creationId xmlns:a16="http://schemas.microsoft.com/office/drawing/2014/main" id="{87DE6FA9-F4DC-4831-904B-BE8E3AD74A7C}"/>
                </a:ext>
              </a:extLst>
            </p:cNvPr>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16;p51">
              <a:extLst>
                <a:ext uri="{FF2B5EF4-FFF2-40B4-BE49-F238E27FC236}">
                  <a16:creationId xmlns:a16="http://schemas.microsoft.com/office/drawing/2014/main" id="{7A866F43-B0BC-4539-BEFC-F7F95B881F21}"/>
                </a:ext>
              </a:extLst>
            </p:cNvPr>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17;p51">
              <a:extLst>
                <a:ext uri="{FF2B5EF4-FFF2-40B4-BE49-F238E27FC236}">
                  <a16:creationId xmlns:a16="http://schemas.microsoft.com/office/drawing/2014/main" id="{7FB53C45-7C6B-4B03-AB38-6ED420E51EBB}"/>
                </a:ext>
              </a:extLst>
            </p:cNvPr>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18;p51">
              <a:extLst>
                <a:ext uri="{FF2B5EF4-FFF2-40B4-BE49-F238E27FC236}">
                  <a16:creationId xmlns:a16="http://schemas.microsoft.com/office/drawing/2014/main" id="{B63655EC-5747-4313-A321-2B5FE787B332}"/>
                </a:ext>
              </a:extLst>
            </p:cNvPr>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19;p51">
              <a:extLst>
                <a:ext uri="{FF2B5EF4-FFF2-40B4-BE49-F238E27FC236}">
                  <a16:creationId xmlns:a16="http://schemas.microsoft.com/office/drawing/2014/main" id="{D09D2994-7052-4AEE-B57D-3ABB7C01F255}"/>
                </a:ext>
              </a:extLst>
            </p:cNvPr>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20;p51">
              <a:extLst>
                <a:ext uri="{FF2B5EF4-FFF2-40B4-BE49-F238E27FC236}">
                  <a16:creationId xmlns:a16="http://schemas.microsoft.com/office/drawing/2014/main" id="{E3828047-7DA0-4DCD-A77A-645D8F548F2F}"/>
                </a:ext>
              </a:extLst>
            </p:cNvPr>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21;p51">
              <a:extLst>
                <a:ext uri="{FF2B5EF4-FFF2-40B4-BE49-F238E27FC236}">
                  <a16:creationId xmlns:a16="http://schemas.microsoft.com/office/drawing/2014/main" id="{65F7E328-911E-4F26-8F9C-BEDF0FC99FE9}"/>
                </a:ext>
              </a:extLst>
            </p:cNvPr>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22;p51">
              <a:extLst>
                <a:ext uri="{FF2B5EF4-FFF2-40B4-BE49-F238E27FC236}">
                  <a16:creationId xmlns:a16="http://schemas.microsoft.com/office/drawing/2014/main" id="{23A75FB2-F482-4BBB-9482-E6AFE8C2ADBF}"/>
                </a:ext>
              </a:extLst>
            </p:cNvPr>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23;p51">
              <a:extLst>
                <a:ext uri="{FF2B5EF4-FFF2-40B4-BE49-F238E27FC236}">
                  <a16:creationId xmlns:a16="http://schemas.microsoft.com/office/drawing/2014/main" id="{7D27CC46-E4BC-44B4-9CA0-5D5A5D36DF65}"/>
                </a:ext>
              </a:extLst>
            </p:cNvPr>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24;p51">
              <a:extLst>
                <a:ext uri="{FF2B5EF4-FFF2-40B4-BE49-F238E27FC236}">
                  <a16:creationId xmlns:a16="http://schemas.microsoft.com/office/drawing/2014/main" id="{2AAD142A-4A93-46F3-A55A-1D967590C4CD}"/>
                </a:ext>
              </a:extLst>
            </p:cNvPr>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25;p51">
              <a:extLst>
                <a:ext uri="{FF2B5EF4-FFF2-40B4-BE49-F238E27FC236}">
                  <a16:creationId xmlns:a16="http://schemas.microsoft.com/office/drawing/2014/main" id="{9DCE074A-6897-4A53-8044-AB825415782F}"/>
                </a:ext>
              </a:extLst>
            </p:cNvPr>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26;p51">
              <a:extLst>
                <a:ext uri="{FF2B5EF4-FFF2-40B4-BE49-F238E27FC236}">
                  <a16:creationId xmlns:a16="http://schemas.microsoft.com/office/drawing/2014/main" id="{D040F107-B4AA-4060-A54A-91A63DF6EC46}"/>
                </a:ext>
              </a:extLst>
            </p:cNvPr>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27;p51">
              <a:extLst>
                <a:ext uri="{FF2B5EF4-FFF2-40B4-BE49-F238E27FC236}">
                  <a16:creationId xmlns:a16="http://schemas.microsoft.com/office/drawing/2014/main" id="{DB4773DF-06EF-4BA4-8CEF-07C267269860}"/>
                </a:ext>
              </a:extLst>
            </p:cNvPr>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28;p51">
              <a:extLst>
                <a:ext uri="{FF2B5EF4-FFF2-40B4-BE49-F238E27FC236}">
                  <a16:creationId xmlns:a16="http://schemas.microsoft.com/office/drawing/2014/main" id="{16F6A61C-5E4F-4F02-AF6F-5EAA9D6A1A64}"/>
                </a:ext>
              </a:extLst>
            </p:cNvPr>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29;p51">
              <a:extLst>
                <a:ext uri="{FF2B5EF4-FFF2-40B4-BE49-F238E27FC236}">
                  <a16:creationId xmlns:a16="http://schemas.microsoft.com/office/drawing/2014/main" id="{6C0FE8CB-B323-46E9-A3DD-F1F04B5FB2CA}"/>
                </a:ext>
              </a:extLst>
            </p:cNvPr>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30;p51">
              <a:extLst>
                <a:ext uri="{FF2B5EF4-FFF2-40B4-BE49-F238E27FC236}">
                  <a16:creationId xmlns:a16="http://schemas.microsoft.com/office/drawing/2014/main" id="{DD516ACB-758F-4758-9D25-390F27DA01A8}"/>
                </a:ext>
              </a:extLst>
            </p:cNvPr>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31;p51">
              <a:extLst>
                <a:ext uri="{FF2B5EF4-FFF2-40B4-BE49-F238E27FC236}">
                  <a16:creationId xmlns:a16="http://schemas.microsoft.com/office/drawing/2014/main" id="{9662F20E-009F-49FE-B36B-04F13B3901F7}"/>
                </a:ext>
              </a:extLst>
            </p:cNvPr>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32;p51">
              <a:extLst>
                <a:ext uri="{FF2B5EF4-FFF2-40B4-BE49-F238E27FC236}">
                  <a16:creationId xmlns:a16="http://schemas.microsoft.com/office/drawing/2014/main" id="{CEC2A6F9-92A2-44E7-962B-72EA30BC374B}"/>
                </a:ext>
              </a:extLst>
            </p:cNvPr>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33;p51">
              <a:extLst>
                <a:ext uri="{FF2B5EF4-FFF2-40B4-BE49-F238E27FC236}">
                  <a16:creationId xmlns:a16="http://schemas.microsoft.com/office/drawing/2014/main" id="{33860810-ED9E-4AC8-84BB-C74D659FF286}"/>
                </a:ext>
              </a:extLst>
            </p:cNvPr>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34;p51">
              <a:extLst>
                <a:ext uri="{FF2B5EF4-FFF2-40B4-BE49-F238E27FC236}">
                  <a16:creationId xmlns:a16="http://schemas.microsoft.com/office/drawing/2014/main" id="{59E34BB4-8969-439A-8830-D2B76FFDEAC5}"/>
                </a:ext>
              </a:extLst>
            </p:cNvPr>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35;p51">
              <a:extLst>
                <a:ext uri="{FF2B5EF4-FFF2-40B4-BE49-F238E27FC236}">
                  <a16:creationId xmlns:a16="http://schemas.microsoft.com/office/drawing/2014/main" id="{4DE61C91-461E-461D-8CD5-9FF2E717F73A}"/>
                </a:ext>
              </a:extLst>
            </p:cNvPr>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36;p51">
              <a:extLst>
                <a:ext uri="{FF2B5EF4-FFF2-40B4-BE49-F238E27FC236}">
                  <a16:creationId xmlns:a16="http://schemas.microsoft.com/office/drawing/2014/main" id="{A7CE0128-66BE-4F06-99C8-EB0FF6F30AE4}"/>
                </a:ext>
              </a:extLst>
            </p:cNvPr>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37;p51">
              <a:extLst>
                <a:ext uri="{FF2B5EF4-FFF2-40B4-BE49-F238E27FC236}">
                  <a16:creationId xmlns:a16="http://schemas.microsoft.com/office/drawing/2014/main" id="{AC39BC17-359C-4697-8A9A-942D71AC44E1}"/>
                </a:ext>
              </a:extLst>
            </p:cNvPr>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38;p51">
              <a:extLst>
                <a:ext uri="{FF2B5EF4-FFF2-40B4-BE49-F238E27FC236}">
                  <a16:creationId xmlns:a16="http://schemas.microsoft.com/office/drawing/2014/main" id="{3E0746CE-7040-46E4-80CF-D30790AF53F5}"/>
                </a:ext>
              </a:extLst>
            </p:cNvPr>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39;p51">
              <a:extLst>
                <a:ext uri="{FF2B5EF4-FFF2-40B4-BE49-F238E27FC236}">
                  <a16:creationId xmlns:a16="http://schemas.microsoft.com/office/drawing/2014/main" id="{62F72983-C3D2-4FF3-AC5B-B6F95B6C929C}"/>
                </a:ext>
              </a:extLst>
            </p:cNvPr>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40;p51">
              <a:extLst>
                <a:ext uri="{FF2B5EF4-FFF2-40B4-BE49-F238E27FC236}">
                  <a16:creationId xmlns:a16="http://schemas.microsoft.com/office/drawing/2014/main" id="{BC6F9AC1-568F-43B7-8CF5-0B1B0D633D23}"/>
                </a:ext>
              </a:extLst>
            </p:cNvPr>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41;p51">
              <a:extLst>
                <a:ext uri="{FF2B5EF4-FFF2-40B4-BE49-F238E27FC236}">
                  <a16:creationId xmlns:a16="http://schemas.microsoft.com/office/drawing/2014/main" id="{CC8FEA00-6ECA-4904-AD8A-D6B6D3CB1EB2}"/>
                </a:ext>
              </a:extLst>
            </p:cNvPr>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42;p51">
              <a:extLst>
                <a:ext uri="{FF2B5EF4-FFF2-40B4-BE49-F238E27FC236}">
                  <a16:creationId xmlns:a16="http://schemas.microsoft.com/office/drawing/2014/main" id="{6CE79AC9-68B6-4AF4-B798-0158D0E3BF47}"/>
                </a:ext>
              </a:extLst>
            </p:cNvPr>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43;p51">
              <a:extLst>
                <a:ext uri="{FF2B5EF4-FFF2-40B4-BE49-F238E27FC236}">
                  <a16:creationId xmlns:a16="http://schemas.microsoft.com/office/drawing/2014/main" id="{F95BC4C5-A491-4FAB-BBD7-E052D4607B62}"/>
                </a:ext>
              </a:extLst>
            </p:cNvPr>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44;p51">
              <a:extLst>
                <a:ext uri="{FF2B5EF4-FFF2-40B4-BE49-F238E27FC236}">
                  <a16:creationId xmlns:a16="http://schemas.microsoft.com/office/drawing/2014/main" id="{D19DBB25-53EC-41A4-BA11-AEF80399C18D}"/>
                </a:ext>
              </a:extLst>
            </p:cNvPr>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45;p51">
              <a:extLst>
                <a:ext uri="{FF2B5EF4-FFF2-40B4-BE49-F238E27FC236}">
                  <a16:creationId xmlns:a16="http://schemas.microsoft.com/office/drawing/2014/main" id="{6FE92936-951C-4A54-AA2B-4B283C00C555}"/>
                </a:ext>
              </a:extLst>
            </p:cNvPr>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46;p51">
              <a:extLst>
                <a:ext uri="{FF2B5EF4-FFF2-40B4-BE49-F238E27FC236}">
                  <a16:creationId xmlns:a16="http://schemas.microsoft.com/office/drawing/2014/main" id="{ECEC188D-0FE4-496E-8944-C7F86BCC1323}"/>
                </a:ext>
              </a:extLst>
            </p:cNvPr>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47;p51">
              <a:extLst>
                <a:ext uri="{FF2B5EF4-FFF2-40B4-BE49-F238E27FC236}">
                  <a16:creationId xmlns:a16="http://schemas.microsoft.com/office/drawing/2014/main" id="{0ACDD38E-351D-48C5-BD20-C9D64D314EFB}"/>
                </a:ext>
              </a:extLst>
            </p:cNvPr>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48;p51">
              <a:extLst>
                <a:ext uri="{FF2B5EF4-FFF2-40B4-BE49-F238E27FC236}">
                  <a16:creationId xmlns:a16="http://schemas.microsoft.com/office/drawing/2014/main" id="{83A059DD-7AA5-43AC-BE77-C9D2D6380277}"/>
                </a:ext>
              </a:extLst>
            </p:cNvPr>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49;p51">
              <a:extLst>
                <a:ext uri="{FF2B5EF4-FFF2-40B4-BE49-F238E27FC236}">
                  <a16:creationId xmlns:a16="http://schemas.microsoft.com/office/drawing/2014/main" id="{9F4EE061-C4F3-4FAC-BE44-6C0B8EF6E3AA}"/>
                </a:ext>
              </a:extLst>
            </p:cNvPr>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50;p51">
              <a:extLst>
                <a:ext uri="{FF2B5EF4-FFF2-40B4-BE49-F238E27FC236}">
                  <a16:creationId xmlns:a16="http://schemas.microsoft.com/office/drawing/2014/main" id="{DA96E755-1E2E-4298-B9F2-A93C7D94DC26}"/>
                </a:ext>
              </a:extLst>
            </p:cNvPr>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51;p51">
              <a:extLst>
                <a:ext uri="{FF2B5EF4-FFF2-40B4-BE49-F238E27FC236}">
                  <a16:creationId xmlns:a16="http://schemas.microsoft.com/office/drawing/2014/main" id="{3C6D100C-410D-4539-93C2-569D525D1961}"/>
                </a:ext>
              </a:extLst>
            </p:cNvPr>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52;p51">
              <a:extLst>
                <a:ext uri="{FF2B5EF4-FFF2-40B4-BE49-F238E27FC236}">
                  <a16:creationId xmlns:a16="http://schemas.microsoft.com/office/drawing/2014/main" id="{C852289F-7F1E-4E84-A717-86044F72BB6C}"/>
                </a:ext>
              </a:extLst>
            </p:cNvPr>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53;p51">
              <a:extLst>
                <a:ext uri="{FF2B5EF4-FFF2-40B4-BE49-F238E27FC236}">
                  <a16:creationId xmlns:a16="http://schemas.microsoft.com/office/drawing/2014/main" id="{9BE32415-1211-4BDA-A32B-7B4AA1C3EC89}"/>
                </a:ext>
              </a:extLst>
            </p:cNvPr>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54;p51">
              <a:extLst>
                <a:ext uri="{FF2B5EF4-FFF2-40B4-BE49-F238E27FC236}">
                  <a16:creationId xmlns:a16="http://schemas.microsoft.com/office/drawing/2014/main" id="{395C183C-A71D-4432-AAF1-B6FD9B3504DC}"/>
                </a:ext>
              </a:extLst>
            </p:cNvPr>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55;p51">
              <a:extLst>
                <a:ext uri="{FF2B5EF4-FFF2-40B4-BE49-F238E27FC236}">
                  <a16:creationId xmlns:a16="http://schemas.microsoft.com/office/drawing/2014/main" id="{DBE41E7D-ECFC-43D7-B3A2-41A0188977C4}"/>
                </a:ext>
              </a:extLst>
            </p:cNvPr>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56;p51">
              <a:extLst>
                <a:ext uri="{FF2B5EF4-FFF2-40B4-BE49-F238E27FC236}">
                  <a16:creationId xmlns:a16="http://schemas.microsoft.com/office/drawing/2014/main" id="{2D8D63E8-FE24-495E-BD6C-92023CF22B81}"/>
                </a:ext>
              </a:extLst>
            </p:cNvPr>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57;p51">
              <a:extLst>
                <a:ext uri="{FF2B5EF4-FFF2-40B4-BE49-F238E27FC236}">
                  <a16:creationId xmlns:a16="http://schemas.microsoft.com/office/drawing/2014/main" id="{8B3F7F88-7CAE-4ABF-8B5D-0B3F40822A69}"/>
                </a:ext>
              </a:extLst>
            </p:cNvPr>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58;p51">
              <a:extLst>
                <a:ext uri="{FF2B5EF4-FFF2-40B4-BE49-F238E27FC236}">
                  <a16:creationId xmlns:a16="http://schemas.microsoft.com/office/drawing/2014/main" id="{DE303417-AE17-4F48-B735-F163FCAD3BB6}"/>
                </a:ext>
              </a:extLst>
            </p:cNvPr>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59;p51">
              <a:extLst>
                <a:ext uri="{FF2B5EF4-FFF2-40B4-BE49-F238E27FC236}">
                  <a16:creationId xmlns:a16="http://schemas.microsoft.com/office/drawing/2014/main" id="{49623485-4F00-413D-8AF9-65B6922971A2}"/>
                </a:ext>
              </a:extLst>
            </p:cNvPr>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60;p51">
              <a:extLst>
                <a:ext uri="{FF2B5EF4-FFF2-40B4-BE49-F238E27FC236}">
                  <a16:creationId xmlns:a16="http://schemas.microsoft.com/office/drawing/2014/main" id="{8711C15C-1DB4-40A4-B613-47C69E3FE354}"/>
                </a:ext>
              </a:extLst>
            </p:cNvPr>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61;p51">
              <a:extLst>
                <a:ext uri="{FF2B5EF4-FFF2-40B4-BE49-F238E27FC236}">
                  <a16:creationId xmlns:a16="http://schemas.microsoft.com/office/drawing/2014/main" id="{ABA64047-2EA2-4FCF-9676-F6CA6DCC45E7}"/>
                </a:ext>
              </a:extLst>
            </p:cNvPr>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62;p51">
              <a:extLst>
                <a:ext uri="{FF2B5EF4-FFF2-40B4-BE49-F238E27FC236}">
                  <a16:creationId xmlns:a16="http://schemas.microsoft.com/office/drawing/2014/main" id="{EE88F25A-96B9-46E9-AEB9-C11DB9B75871}"/>
                </a:ext>
              </a:extLst>
            </p:cNvPr>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63;p51">
              <a:extLst>
                <a:ext uri="{FF2B5EF4-FFF2-40B4-BE49-F238E27FC236}">
                  <a16:creationId xmlns:a16="http://schemas.microsoft.com/office/drawing/2014/main" id="{B3C9D337-723B-44EF-ACFB-2AB15F29C655}"/>
                </a:ext>
              </a:extLst>
            </p:cNvPr>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64;p51">
              <a:extLst>
                <a:ext uri="{FF2B5EF4-FFF2-40B4-BE49-F238E27FC236}">
                  <a16:creationId xmlns:a16="http://schemas.microsoft.com/office/drawing/2014/main" id="{620EA4DB-3943-4016-A89F-7585C2D9A1EC}"/>
                </a:ext>
              </a:extLst>
            </p:cNvPr>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65;p51">
              <a:extLst>
                <a:ext uri="{FF2B5EF4-FFF2-40B4-BE49-F238E27FC236}">
                  <a16:creationId xmlns:a16="http://schemas.microsoft.com/office/drawing/2014/main" id="{30171862-812C-483D-AF30-F30CCB33FA5A}"/>
                </a:ext>
              </a:extLst>
            </p:cNvPr>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66;p51">
              <a:extLst>
                <a:ext uri="{FF2B5EF4-FFF2-40B4-BE49-F238E27FC236}">
                  <a16:creationId xmlns:a16="http://schemas.microsoft.com/office/drawing/2014/main" id="{654468B3-E981-48D9-98DE-4CE7E5BFDDFE}"/>
                </a:ext>
              </a:extLst>
            </p:cNvPr>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67;p51">
              <a:extLst>
                <a:ext uri="{FF2B5EF4-FFF2-40B4-BE49-F238E27FC236}">
                  <a16:creationId xmlns:a16="http://schemas.microsoft.com/office/drawing/2014/main" id="{F6A868CD-E749-43AA-B004-53860CFCADD1}"/>
                </a:ext>
              </a:extLst>
            </p:cNvPr>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68;p51">
              <a:extLst>
                <a:ext uri="{FF2B5EF4-FFF2-40B4-BE49-F238E27FC236}">
                  <a16:creationId xmlns:a16="http://schemas.microsoft.com/office/drawing/2014/main" id="{B08E4477-D9EA-4B06-B2B9-C78538892FAA}"/>
                </a:ext>
              </a:extLst>
            </p:cNvPr>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69;p51">
              <a:extLst>
                <a:ext uri="{FF2B5EF4-FFF2-40B4-BE49-F238E27FC236}">
                  <a16:creationId xmlns:a16="http://schemas.microsoft.com/office/drawing/2014/main" id="{7243A76B-1A12-4932-9CBB-1F523D96FF3E}"/>
                </a:ext>
              </a:extLst>
            </p:cNvPr>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70;p51">
              <a:extLst>
                <a:ext uri="{FF2B5EF4-FFF2-40B4-BE49-F238E27FC236}">
                  <a16:creationId xmlns:a16="http://schemas.microsoft.com/office/drawing/2014/main" id="{03C714E1-F197-4B08-B88F-16373D2B3B1E}"/>
                </a:ext>
              </a:extLst>
            </p:cNvPr>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71;p51">
              <a:extLst>
                <a:ext uri="{FF2B5EF4-FFF2-40B4-BE49-F238E27FC236}">
                  <a16:creationId xmlns:a16="http://schemas.microsoft.com/office/drawing/2014/main" id="{0C2AD8D8-772D-447D-8AB4-C86FA1874012}"/>
                </a:ext>
              </a:extLst>
            </p:cNvPr>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72;p51">
              <a:extLst>
                <a:ext uri="{FF2B5EF4-FFF2-40B4-BE49-F238E27FC236}">
                  <a16:creationId xmlns:a16="http://schemas.microsoft.com/office/drawing/2014/main" id="{4306843A-4E98-42AB-9F27-B1FE6AD812C8}"/>
                </a:ext>
              </a:extLst>
            </p:cNvPr>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73;p51">
              <a:extLst>
                <a:ext uri="{FF2B5EF4-FFF2-40B4-BE49-F238E27FC236}">
                  <a16:creationId xmlns:a16="http://schemas.microsoft.com/office/drawing/2014/main" id="{B5D4F703-CB37-4F36-93C8-0786571AE509}"/>
                </a:ext>
              </a:extLst>
            </p:cNvPr>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74;p51">
              <a:extLst>
                <a:ext uri="{FF2B5EF4-FFF2-40B4-BE49-F238E27FC236}">
                  <a16:creationId xmlns:a16="http://schemas.microsoft.com/office/drawing/2014/main" id="{CEF008A5-486E-4E03-976A-5B004CA15118}"/>
                </a:ext>
              </a:extLst>
            </p:cNvPr>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75;p51">
              <a:extLst>
                <a:ext uri="{FF2B5EF4-FFF2-40B4-BE49-F238E27FC236}">
                  <a16:creationId xmlns:a16="http://schemas.microsoft.com/office/drawing/2014/main" id="{7905241B-0466-46BE-9FBE-FE3308D96180}"/>
                </a:ext>
              </a:extLst>
            </p:cNvPr>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76;p51">
              <a:extLst>
                <a:ext uri="{FF2B5EF4-FFF2-40B4-BE49-F238E27FC236}">
                  <a16:creationId xmlns:a16="http://schemas.microsoft.com/office/drawing/2014/main" id="{96C1A8B5-7E2D-4B06-958B-AE6C78536406}"/>
                </a:ext>
              </a:extLst>
            </p:cNvPr>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77;p51">
              <a:extLst>
                <a:ext uri="{FF2B5EF4-FFF2-40B4-BE49-F238E27FC236}">
                  <a16:creationId xmlns:a16="http://schemas.microsoft.com/office/drawing/2014/main" id="{D80E29CA-AB2B-47A2-AE2E-3FC3C633ABF3}"/>
                </a:ext>
              </a:extLst>
            </p:cNvPr>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78;p51">
              <a:extLst>
                <a:ext uri="{FF2B5EF4-FFF2-40B4-BE49-F238E27FC236}">
                  <a16:creationId xmlns:a16="http://schemas.microsoft.com/office/drawing/2014/main" id="{4326996E-FBB9-4A68-BDCE-5C4EFD47872C}"/>
                </a:ext>
              </a:extLst>
            </p:cNvPr>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79;p51">
              <a:extLst>
                <a:ext uri="{FF2B5EF4-FFF2-40B4-BE49-F238E27FC236}">
                  <a16:creationId xmlns:a16="http://schemas.microsoft.com/office/drawing/2014/main" id="{9348C795-FBBD-48E6-BAF5-23E8DF34D1B4}"/>
                </a:ext>
              </a:extLst>
            </p:cNvPr>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80;p51">
              <a:extLst>
                <a:ext uri="{FF2B5EF4-FFF2-40B4-BE49-F238E27FC236}">
                  <a16:creationId xmlns:a16="http://schemas.microsoft.com/office/drawing/2014/main" id="{32924163-6D89-4D4B-B79C-0866AA93CBA9}"/>
                </a:ext>
              </a:extLst>
            </p:cNvPr>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81;p51">
              <a:extLst>
                <a:ext uri="{FF2B5EF4-FFF2-40B4-BE49-F238E27FC236}">
                  <a16:creationId xmlns:a16="http://schemas.microsoft.com/office/drawing/2014/main" id="{00031E65-BD11-4972-AAD7-51DF3B51A2A1}"/>
                </a:ext>
              </a:extLst>
            </p:cNvPr>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82;p51">
              <a:extLst>
                <a:ext uri="{FF2B5EF4-FFF2-40B4-BE49-F238E27FC236}">
                  <a16:creationId xmlns:a16="http://schemas.microsoft.com/office/drawing/2014/main" id="{224F556E-AA03-4F38-BF74-19FAFB374A05}"/>
                </a:ext>
              </a:extLst>
            </p:cNvPr>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83;p51">
              <a:extLst>
                <a:ext uri="{FF2B5EF4-FFF2-40B4-BE49-F238E27FC236}">
                  <a16:creationId xmlns:a16="http://schemas.microsoft.com/office/drawing/2014/main" id="{05FF06E1-F9BF-4DC1-8ECC-9764EE5D9FDB}"/>
                </a:ext>
              </a:extLst>
            </p:cNvPr>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84;p51">
              <a:extLst>
                <a:ext uri="{FF2B5EF4-FFF2-40B4-BE49-F238E27FC236}">
                  <a16:creationId xmlns:a16="http://schemas.microsoft.com/office/drawing/2014/main" id="{9A5EAE04-7E8D-41AB-A2B2-201E0BE74AEB}"/>
                </a:ext>
              </a:extLst>
            </p:cNvPr>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85;p51">
              <a:extLst>
                <a:ext uri="{FF2B5EF4-FFF2-40B4-BE49-F238E27FC236}">
                  <a16:creationId xmlns:a16="http://schemas.microsoft.com/office/drawing/2014/main" id="{73D12BAE-9D89-4D2A-8D55-2C988B6E14FA}"/>
                </a:ext>
              </a:extLst>
            </p:cNvPr>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86;p51">
              <a:extLst>
                <a:ext uri="{FF2B5EF4-FFF2-40B4-BE49-F238E27FC236}">
                  <a16:creationId xmlns:a16="http://schemas.microsoft.com/office/drawing/2014/main" id="{529D79A2-3480-4927-B64B-FF445A4F44C5}"/>
                </a:ext>
              </a:extLst>
            </p:cNvPr>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87;p51">
              <a:extLst>
                <a:ext uri="{FF2B5EF4-FFF2-40B4-BE49-F238E27FC236}">
                  <a16:creationId xmlns:a16="http://schemas.microsoft.com/office/drawing/2014/main" id="{38A3602F-1E22-4167-88C2-8D4AF3127259}"/>
                </a:ext>
              </a:extLst>
            </p:cNvPr>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88;p51">
              <a:extLst>
                <a:ext uri="{FF2B5EF4-FFF2-40B4-BE49-F238E27FC236}">
                  <a16:creationId xmlns:a16="http://schemas.microsoft.com/office/drawing/2014/main" id="{B3BFF854-FF06-4CF0-BD18-C4A763442817}"/>
                </a:ext>
              </a:extLst>
            </p:cNvPr>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89;p51">
              <a:extLst>
                <a:ext uri="{FF2B5EF4-FFF2-40B4-BE49-F238E27FC236}">
                  <a16:creationId xmlns:a16="http://schemas.microsoft.com/office/drawing/2014/main" id="{FD8A5B71-BD11-49C2-8F11-026EF4FE0106}"/>
                </a:ext>
              </a:extLst>
            </p:cNvPr>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90;p51">
              <a:extLst>
                <a:ext uri="{FF2B5EF4-FFF2-40B4-BE49-F238E27FC236}">
                  <a16:creationId xmlns:a16="http://schemas.microsoft.com/office/drawing/2014/main" id="{F0914BD9-03CA-4347-8263-64D198622CAA}"/>
                </a:ext>
              </a:extLst>
            </p:cNvPr>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91;p51">
              <a:extLst>
                <a:ext uri="{FF2B5EF4-FFF2-40B4-BE49-F238E27FC236}">
                  <a16:creationId xmlns:a16="http://schemas.microsoft.com/office/drawing/2014/main" id="{D8A7FE97-D006-4FCB-ACBA-076834D805C8}"/>
                </a:ext>
              </a:extLst>
            </p:cNvPr>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92;p51">
              <a:extLst>
                <a:ext uri="{FF2B5EF4-FFF2-40B4-BE49-F238E27FC236}">
                  <a16:creationId xmlns:a16="http://schemas.microsoft.com/office/drawing/2014/main" id="{958059C1-C950-422B-9465-EF58AEE4E938}"/>
                </a:ext>
              </a:extLst>
            </p:cNvPr>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93;p51">
              <a:extLst>
                <a:ext uri="{FF2B5EF4-FFF2-40B4-BE49-F238E27FC236}">
                  <a16:creationId xmlns:a16="http://schemas.microsoft.com/office/drawing/2014/main" id="{4617EFD9-1B50-414C-8B7F-B857CE979049}"/>
                </a:ext>
              </a:extLst>
            </p:cNvPr>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23016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1;p13">
            <a:extLst>
              <a:ext uri="{FF2B5EF4-FFF2-40B4-BE49-F238E27FC236}">
                <a16:creationId xmlns:a16="http://schemas.microsoft.com/office/drawing/2014/main" id="{6A8A4C34-8DAC-4E86-B703-7570FC78C2FB}"/>
              </a:ext>
            </a:extLst>
          </p:cNvPr>
          <p:cNvSpPr txBox="1">
            <a:spLocks/>
          </p:cNvSpPr>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600"/>
              <a:buFont typeface="Arial" panose="020B0604020202020204" pitchFamily="34" charset="0"/>
              <a:buNone/>
            </a:pPr>
            <a:r>
              <a:rPr lang="vi-VN" sz="2400" b="1">
                <a:solidFill>
                  <a:schemeClr val="bg1"/>
                </a:solidFill>
                <a:latin typeface="Calibri" panose="020F0502020204030204" pitchFamily="34" charset="0"/>
                <a:cs typeface="Calibri" panose="020F0502020204030204" pitchFamily="34" charset="0"/>
              </a:rPr>
              <a:t>1. Trích xuất giá trị băm làm dấu thủy vân</a:t>
            </a:r>
          </a:p>
          <a:p>
            <a:pPr>
              <a:buClr>
                <a:schemeClr val="dk1"/>
              </a:buClr>
              <a:buSzPts val="2600"/>
            </a:pPr>
            <a:r>
              <a:rPr lang="en-US" sz="2400">
                <a:solidFill>
                  <a:schemeClr val="bg1"/>
                </a:solidFill>
                <a:latin typeface="Calibri" panose="020F0502020204030204" pitchFamily="34" charset="0"/>
                <a:cs typeface="Calibri" panose="020F0502020204030204" pitchFamily="34" charset="0"/>
              </a:rPr>
              <a:t>+ </a:t>
            </a:r>
            <a:r>
              <a:rPr lang="vi-VN" sz="2400">
                <a:solidFill>
                  <a:schemeClr val="bg1"/>
                </a:solidFill>
                <a:latin typeface="Calibri" panose="020F0502020204030204" pitchFamily="34" charset="0"/>
                <a:cs typeface="Calibri" panose="020F0502020204030204" pitchFamily="34" charset="0"/>
              </a:rPr>
              <a:t>Phân vùng dữ liệu </a:t>
            </a:r>
          </a:p>
          <a:p>
            <a:pPr>
              <a:buClr>
                <a:schemeClr val="dk1"/>
              </a:buClr>
              <a:buSzPts val="2600"/>
            </a:pPr>
            <a:r>
              <a:rPr lang="en-US" sz="2400">
                <a:solidFill>
                  <a:schemeClr val="bg1"/>
                </a:solidFill>
                <a:latin typeface="Calibri" panose="020F0502020204030204" pitchFamily="34" charset="0"/>
                <a:cs typeface="Calibri" panose="020F0502020204030204" pitchFamily="34" charset="0"/>
              </a:rPr>
              <a:t>+ </a:t>
            </a:r>
            <a:r>
              <a:rPr lang="vi-VN" sz="2400">
                <a:solidFill>
                  <a:schemeClr val="bg1"/>
                </a:solidFill>
                <a:latin typeface="Calibri" panose="020F0502020204030204" pitchFamily="34" charset="0"/>
                <a:cs typeface="Calibri" panose="020F0502020204030204" pitchFamily="34" charset="0"/>
              </a:rPr>
              <a:t>Tính toán giá trị băm dựa vào khóa chính và khóa riêng tư</a:t>
            </a:r>
          </a:p>
          <a:p>
            <a:pPr>
              <a:buClr>
                <a:schemeClr val="dk1"/>
              </a:buClr>
              <a:buSzPts val="2600"/>
            </a:pPr>
            <a:r>
              <a:rPr lang="en-US" sz="2400">
                <a:solidFill>
                  <a:schemeClr val="bg1"/>
                </a:solidFill>
                <a:latin typeface="Calibri" panose="020F0502020204030204" pitchFamily="34" charset="0"/>
                <a:cs typeface="Calibri" panose="020F0502020204030204" pitchFamily="34" charset="0"/>
              </a:rPr>
              <a:t>+ </a:t>
            </a:r>
            <a:r>
              <a:rPr lang="vi-VN" sz="2400">
                <a:solidFill>
                  <a:schemeClr val="bg1"/>
                </a:solidFill>
                <a:latin typeface="Calibri" panose="020F0502020204030204" pitchFamily="34" charset="0"/>
                <a:cs typeface="Calibri" panose="020F0502020204030204" pitchFamily="34" charset="0"/>
              </a:rPr>
              <a:t>Dựa vào giá trị băm để thay đổi vị trí của các bộ giá trị trong phân vùng</a:t>
            </a:r>
          </a:p>
          <a:p>
            <a:pPr marL="0" indent="0">
              <a:buClr>
                <a:schemeClr val="dk1"/>
              </a:buClr>
              <a:buSzPts val="2600"/>
              <a:buFont typeface="Arial" panose="020B0604020202020204" pitchFamily="34" charset="0"/>
              <a:buNone/>
            </a:pPr>
            <a:r>
              <a:rPr lang="vi-VN" sz="2400" b="1">
                <a:solidFill>
                  <a:schemeClr val="bg1"/>
                </a:solidFill>
                <a:latin typeface="Calibri" panose="020F0502020204030204" pitchFamily="34" charset="0"/>
                <a:cs typeface="Calibri" panose="020F0502020204030204" pitchFamily="34" charset="0"/>
              </a:rPr>
              <a:t>2. Kết hợp dấu của chủ sở hữu</a:t>
            </a:r>
          </a:p>
          <a:p>
            <a:pPr>
              <a:buClr>
                <a:schemeClr val="dk1"/>
              </a:buClr>
              <a:buSzPts val="2600"/>
            </a:pPr>
            <a:r>
              <a:rPr lang="en-US" sz="2400">
                <a:solidFill>
                  <a:schemeClr val="bg1"/>
                </a:solidFill>
                <a:latin typeface="Calibri" panose="020F0502020204030204" pitchFamily="34" charset="0"/>
                <a:cs typeface="Calibri" panose="020F0502020204030204" pitchFamily="34" charset="0"/>
              </a:rPr>
              <a:t>+ </a:t>
            </a:r>
            <a:r>
              <a:rPr lang="vi-VN" sz="2400">
                <a:solidFill>
                  <a:schemeClr val="bg1"/>
                </a:solidFill>
                <a:latin typeface="Calibri" panose="020F0502020204030204" pitchFamily="34" charset="0"/>
                <a:cs typeface="Calibri" panose="020F0502020204030204" pitchFamily="34" charset="0"/>
              </a:rPr>
              <a:t>Sử dụng một hình ảnh với bốn góc là dấu của chủ sở hữu làm W</a:t>
            </a:r>
          </a:p>
          <a:p>
            <a:pPr>
              <a:buClr>
                <a:schemeClr val="dk1"/>
              </a:buClr>
              <a:buSzPts val="2600"/>
            </a:pPr>
            <a:r>
              <a:rPr lang="en-US" sz="2400">
                <a:solidFill>
                  <a:schemeClr val="bg1"/>
                </a:solidFill>
                <a:latin typeface="Calibri" panose="020F0502020204030204" pitchFamily="34" charset="0"/>
                <a:cs typeface="Calibri" panose="020F0502020204030204" pitchFamily="34" charset="0"/>
              </a:rPr>
              <a:t>+ </a:t>
            </a:r>
            <a:r>
              <a:rPr lang="vi-VN" sz="2400">
                <a:solidFill>
                  <a:schemeClr val="bg1"/>
                </a:solidFill>
                <a:latin typeface="Calibri" panose="020F0502020204030204" pitchFamily="34" charset="0"/>
                <a:cs typeface="Calibri" panose="020F0502020204030204" pitchFamily="34" charset="0"/>
              </a:rPr>
              <a:t>Tạo ra giá trị C cho mỗi tuple bằng cách sử dụng hàm băm</a:t>
            </a:r>
          </a:p>
          <a:p>
            <a:pPr>
              <a:buClr>
                <a:schemeClr val="dk1"/>
              </a:buClr>
              <a:buSzPts val="2600"/>
            </a:pPr>
            <a:r>
              <a:rPr lang="en-US" sz="2400">
                <a:solidFill>
                  <a:schemeClr val="bg1"/>
                </a:solidFill>
                <a:latin typeface="Calibri" panose="020F0502020204030204" pitchFamily="34" charset="0"/>
                <a:cs typeface="Calibri" panose="020F0502020204030204" pitchFamily="34" charset="0"/>
              </a:rPr>
              <a:t>+ </a:t>
            </a:r>
            <a:r>
              <a:rPr lang="vi-VN" sz="2400">
                <a:solidFill>
                  <a:schemeClr val="bg1"/>
                </a:solidFill>
                <a:latin typeface="Calibri" panose="020F0502020204030204" pitchFamily="34" charset="0"/>
                <a:cs typeface="Calibri" panose="020F0502020204030204" pitchFamily="34" charset="0"/>
              </a:rPr>
              <a:t>Chứng nhận R = C XOR W</a:t>
            </a:r>
          </a:p>
          <a:p>
            <a:pPr>
              <a:buClr>
                <a:schemeClr val="dk1"/>
              </a:buClr>
              <a:buSzPts val="2600"/>
            </a:pPr>
            <a:r>
              <a:rPr lang="en-US" sz="2400">
                <a:solidFill>
                  <a:schemeClr val="bg1"/>
                </a:solidFill>
                <a:latin typeface="Calibri" panose="020F0502020204030204" pitchFamily="34" charset="0"/>
                <a:cs typeface="Calibri" panose="020F0502020204030204" pitchFamily="34" charset="0"/>
              </a:rPr>
              <a:t>+ </a:t>
            </a:r>
            <a:r>
              <a:rPr lang="vi-VN" sz="2400">
                <a:solidFill>
                  <a:schemeClr val="bg1"/>
                </a:solidFill>
                <a:latin typeface="Calibri" panose="020F0502020204030204" pitchFamily="34" charset="0"/>
                <a:cs typeface="Calibri" panose="020F0502020204030204" pitchFamily="34" charset="0"/>
              </a:rPr>
              <a:t>W' = C' XOR R. Nếu W' = W =&gt; xác minh tính toàn vẹn</a:t>
            </a:r>
          </a:p>
          <a:p>
            <a:pPr marL="0" indent="0">
              <a:buClr>
                <a:schemeClr val="dk1"/>
              </a:buClr>
              <a:buSzPts val="2600"/>
              <a:buFont typeface="Arial" panose="020B0604020202020204" pitchFamily="34" charset="0"/>
              <a:buNone/>
            </a:pPr>
            <a:endParaRPr lang="vi-VN" sz="2600">
              <a:solidFill>
                <a:schemeClr val="bg1"/>
              </a:solidFill>
            </a:endParaRPr>
          </a:p>
          <a:p>
            <a:pPr marL="0" indent="0">
              <a:buClr>
                <a:schemeClr val="dk1"/>
              </a:buClr>
              <a:buSzPts val="2600"/>
              <a:buFont typeface="Arial" panose="020B0604020202020204" pitchFamily="34" charset="0"/>
              <a:buNone/>
            </a:pPr>
            <a:endParaRPr lang="vi-VN" sz="2600">
              <a:solidFill>
                <a:schemeClr val="bg1"/>
              </a:solidFill>
            </a:endParaRPr>
          </a:p>
        </p:txBody>
      </p:sp>
      <p:sp>
        <p:nvSpPr>
          <p:cNvPr id="4" name="TextBox 3">
            <a:extLst>
              <a:ext uri="{FF2B5EF4-FFF2-40B4-BE49-F238E27FC236}">
                <a16:creationId xmlns:a16="http://schemas.microsoft.com/office/drawing/2014/main" id="{11C4A1F0-D58E-4CC2-944C-4BC1B6311A7B}"/>
              </a:ext>
            </a:extLst>
          </p:cNvPr>
          <p:cNvSpPr txBox="1"/>
          <p:nvPr/>
        </p:nvSpPr>
        <p:spPr>
          <a:xfrm>
            <a:off x="753010" y="101589"/>
            <a:ext cx="10685979" cy="923330"/>
          </a:xfrm>
          <a:prstGeom prst="rect">
            <a:avLst/>
          </a:prstGeom>
          <a:noFill/>
        </p:spPr>
        <p:txBody>
          <a:bodyPr wrap="square" rtlCol="0">
            <a:spAutoFit/>
          </a:bodyPr>
          <a:lstStyle/>
          <a:p>
            <a:pPr algn="ctr"/>
            <a:r>
              <a:rPr lang="en-GB" sz="5400">
                <a:solidFill>
                  <a:schemeClr val="accent6">
                    <a:lumMod val="60000"/>
                    <a:lumOff val="40000"/>
                  </a:schemeClr>
                </a:solidFill>
              </a:rPr>
              <a:t>Kỹ thuật thủy vân số không biến dạng</a:t>
            </a:r>
            <a:endParaRPr lang="en-US" sz="5400">
              <a:solidFill>
                <a:schemeClr val="accent6">
                  <a:lumMod val="60000"/>
                  <a:lumOff val="40000"/>
                </a:schemeClr>
              </a:solidFill>
            </a:endParaRPr>
          </a:p>
        </p:txBody>
      </p:sp>
      <p:grpSp>
        <p:nvGrpSpPr>
          <p:cNvPr id="5" name="Google Shape;531;p34">
            <a:extLst>
              <a:ext uri="{FF2B5EF4-FFF2-40B4-BE49-F238E27FC236}">
                <a16:creationId xmlns:a16="http://schemas.microsoft.com/office/drawing/2014/main" id="{FA400171-17D4-4CE2-95F5-F5CB2336A0B3}"/>
              </a:ext>
            </a:extLst>
          </p:cNvPr>
          <p:cNvGrpSpPr/>
          <p:nvPr/>
        </p:nvGrpSpPr>
        <p:grpSpPr>
          <a:xfrm>
            <a:off x="10901121" y="3924300"/>
            <a:ext cx="1075735" cy="1930071"/>
            <a:chOff x="5431588" y="1307171"/>
            <a:chExt cx="1423580" cy="2988072"/>
          </a:xfrm>
        </p:grpSpPr>
        <p:sp>
          <p:nvSpPr>
            <p:cNvPr id="6" name="Google Shape;532;p34">
              <a:extLst>
                <a:ext uri="{FF2B5EF4-FFF2-40B4-BE49-F238E27FC236}">
                  <a16:creationId xmlns:a16="http://schemas.microsoft.com/office/drawing/2014/main" id="{6A21BB8B-46B1-4200-80B8-AB4CD6506623}"/>
                </a:ext>
              </a:extLst>
            </p:cNvPr>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33;p34">
              <a:extLst>
                <a:ext uri="{FF2B5EF4-FFF2-40B4-BE49-F238E27FC236}">
                  <a16:creationId xmlns:a16="http://schemas.microsoft.com/office/drawing/2014/main" id="{EFE5812B-4CFF-4EEF-8676-E61C3DED0550}"/>
                </a:ext>
              </a:extLst>
            </p:cNvPr>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4;p34">
              <a:extLst>
                <a:ext uri="{FF2B5EF4-FFF2-40B4-BE49-F238E27FC236}">
                  <a16:creationId xmlns:a16="http://schemas.microsoft.com/office/drawing/2014/main" id="{971891E3-6F7E-460C-8D31-37A9B8F7EBC1}"/>
                </a:ext>
              </a:extLst>
            </p:cNvPr>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5;p34">
              <a:extLst>
                <a:ext uri="{FF2B5EF4-FFF2-40B4-BE49-F238E27FC236}">
                  <a16:creationId xmlns:a16="http://schemas.microsoft.com/office/drawing/2014/main" id="{26F1D031-5871-4EF2-A179-6A61276BEFF8}"/>
                </a:ext>
              </a:extLst>
            </p:cNvPr>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36;p34">
              <a:extLst>
                <a:ext uri="{FF2B5EF4-FFF2-40B4-BE49-F238E27FC236}">
                  <a16:creationId xmlns:a16="http://schemas.microsoft.com/office/drawing/2014/main" id="{596B1CD9-F27F-44DD-9962-0234F84C2124}"/>
                </a:ext>
              </a:extLst>
            </p:cNvPr>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7;p34">
              <a:extLst>
                <a:ext uri="{FF2B5EF4-FFF2-40B4-BE49-F238E27FC236}">
                  <a16:creationId xmlns:a16="http://schemas.microsoft.com/office/drawing/2014/main" id="{5B243640-D312-4AF1-815D-7AB6B0FA9C3C}"/>
                </a:ext>
              </a:extLst>
            </p:cNvPr>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8;p34">
              <a:extLst>
                <a:ext uri="{FF2B5EF4-FFF2-40B4-BE49-F238E27FC236}">
                  <a16:creationId xmlns:a16="http://schemas.microsoft.com/office/drawing/2014/main" id="{F11FFD87-DFAC-4B38-B206-D2F60D49A33D}"/>
                </a:ext>
              </a:extLst>
            </p:cNvPr>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39;p34">
              <a:extLst>
                <a:ext uri="{FF2B5EF4-FFF2-40B4-BE49-F238E27FC236}">
                  <a16:creationId xmlns:a16="http://schemas.microsoft.com/office/drawing/2014/main" id="{AFA6ACB3-DDAC-4D85-A4A4-4581ACE683E6}"/>
                </a:ext>
              </a:extLst>
            </p:cNvPr>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0;p34">
              <a:extLst>
                <a:ext uri="{FF2B5EF4-FFF2-40B4-BE49-F238E27FC236}">
                  <a16:creationId xmlns:a16="http://schemas.microsoft.com/office/drawing/2014/main" id="{DAE8A63A-41B5-4077-B1F9-F42A003D77E0}"/>
                </a:ext>
              </a:extLst>
            </p:cNvPr>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1;p34">
              <a:extLst>
                <a:ext uri="{FF2B5EF4-FFF2-40B4-BE49-F238E27FC236}">
                  <a16:creationId xmlns:a16="http://schemas.microsoft.com/office/drawing/2014/main" id="{FEB309A5-6BA8-4C05-B02D-73778AEE11B5}"/>
                </a:ext>
              </a:extLst>
            </p:cNvPr>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2;p34">
              <a:extLst>
                <a:ext uri="{FF2B5EF4-FFF2-40B4-BE49-F238E27FC236}">
                  <a16:creationId xmlns:a16="http://schemas.microsoft.com/office/drawing/2014/main" id="{0114B182-8D44-4288-AF58-8F50BC7EE8F8}"/>
                </a:ext>
              </a:extLst>
            </p:cNvPr>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3;p34">
              <a:extLst>
                <a:ext uri="{FF2B5EF4-FFF2-40B4-BE49-F238E27FC236}">
                  <a16:creationId xmlns:a16="http://schemas.microsoft.com/office/drawing/2014/main" id="{51F8D4F8-8E16-48CE-9B36-5990927734AD}"/>
                </a:ext>
              </a:extLst>
            </p:cNvPr>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4;p34">
              <a:extLst>
                <a:ext uri="{FF2B5EF4-FFF2-40B4-BE49-F238E27FC236}">
                  <a16:creationId xmlns:a16="http://schemas.microsoft.com/office/drawing/2014/main" id="{673462B8-BC1C-4B1D-8F1D-6287711716F7}"/>
                </a:ext>
              </a:extLst>
            </p:cNvPr>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5;p34">
              <a:extLst>
                <a:ext uri="{FF2B5EF4-FFF2-40B4-BE49-F238E27FC236}">
                  <a16:creationId xmlns:a16="http://schemas.microsoft.com/office/drawing/2014/main" id="{11356C27-DA8A-4685-92FB-788B4AF4A32B}"/>
                </a:ext>
              </a:extLst>
            </p:cNvPr>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6;p34">
              <a:extLst>
                <a:ext uri="{FF2B5EF4-FFF2-40B4-BE49-F238E27FC236}">
                  <a16:creationId xmlns:a16="http://schemas.microsoft.com/office/drawing/2014/main" id="{8B391BBB-B4F2-4DCE-B84E-8F35D109FB02}"/>
                </a:ext>
              </a:extLst>
            </p:cNvPr>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7;p34">
              <a:extLst>
                <a:ext uri="{FF2B5EF4-FFF2-40B4-BE49-F238E27FC236}">
                  <a16:creationId xmlns:a16="http://schemas.microsoft.com/office/drawing/2014/main" id="{234F9235-55D1-4D52-BB9E-F253C4E5301C}"/>
                </a:ext>
              </a:extLst>
            </p:cNvPr>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8;p34">
              <a:extLst>
                <a:ext uri="{FF2B5EF4-FFF2-40B4-BE49-F238E27FC236}">
                  <a16:creationId xmlns:a16="http://schemas.microsoft.com/office/drawing/2014/main" id="{5F22AAD3-1E7A-40A3-AC5F-847F6B3CECB8}"/>
                </a:ext>
              </a:extLst>
            </p:cNvPr>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9;p34">
              <a:extLst>
                <a:ext uri="{FF2B5EF4-FFF2-40B4-BE49-F238E27FC236}">
                  <a16:creationId xmlns:a16="http://schemas.microsoft.com/office/drawing/2014/main" id="{AFE3446B-615C-4285-B507-68416350950C}"/>
                </a:ext>
              </a:extLst>
            </p:cNvPr>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0;p34">
              <a:extLst>
                <a:ext uri="{FF2B5EF4-FFF2-40B4-BE49-F238E27FC236}">
                  <a16:creationId xmlns:a16="http://schemas.microsoft.com/office/drawing/2014/main" id="{CA1951E3-D4FD-45EF-9327-DC7A837E45E0}"/>
                </a:ext>
              </a:extLst>
            </p:cNvPr>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1;p34">
              <a:extLst>
                <a:ext uri="{FF2B5EF4-FFF2-40B4-BE49-F238E27FC236}">
                  <a16:creationId xmlns:a16="http://schemas.microsoft.com/office/drawing/2014/main" id="{CD785E2B-924D-4103-A324-EFA49336190A}"/>
                </a:ext>
              </a:extLst>
            </p:cNvPr>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2;p34">
              <a:extLst>
                <a:ext uri="{FF2B5EF4-FFF2-40B4-BE49-F238E27FC236}">
                  <a16:creationId xmlns:a16="http://schemas.microsoft.com/office/drawing/2014/main" id="{1746EBBE-EA3C-4D94-8D38-F3C8E8032A91}"/>
                </a:ext>
              </a:extLst>
            </p:cNvPr>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3;p34">
              <a:extLst>
                <a:ext uri="{FF2B5EF4-FFF2-40B4-BE49-F238E27FC236}">
                  <a16:creationId xmlns:a16="http://schemas.microsoft.com/office/drawing/2014/main" id="{2E7DF460-5BF7-4C2B-82EE-6564ED8F4C9C}"/>
                </a:ext>
              </a:extLst>
            </p:cNvPr>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4;p34">
              <a:extLst>
                <a:ext uri="{FF2B5EF4-FFF2-40B4-BE49-F238E27FC236}">
                  <a16:creationId xmlns:a16="http://schemas.microsoft.com/office/drawing/2014/main" id="{C0920B84-C3C2-4B4A-A904-D11644D209C3}"/>
                </a:ext>
              </a:extLst>
            </p:cNvPr>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555;p34">
            <a:extLst>
              <a:ext uri="{FF2B5EF4-FFF2-40B4-BE49-F238E27FC236}">
                <a16:creationId xmlns:a16="http://schemas.microsoft.com/office/drawing/2014/main" id="{218424E3-A7E9-476E-B7B2-670FF45F0F33}"/>
              </a:ext>
            </a:extLst>
          </p:cNvPr>
          <p:cNvGrpSpPr/>
          <p:nvPr/>
        </p:nvGrpSpPr>
        <p:grpSpPr>
          <a:xfrm>
            <a:off x="9912357" y="4217030"/>
            <a:ext cx="1213287" cy="1720533"/>
            <a:chOff x="3605604" y="1716301"/>
            <a:chExt cx="1765941" cy="2696187"/>
          </a:xfrm>
        </p:grpSpPr>
        <p:sp>
          <p:nvSpPr>
            <p:cNvPr id="30" name="Google Shape;556;p34">
              <a:extLst>
                <a:ext uri="{FF2B5EF4-FFF2-40B4-BE49-F238E27FC236}">
                  <a16:creationId xmlns:a16="http://schemas.microsoft.com/office/drawing/2014/main" id="{4A66EBD1-2CBB-425C-8346-6A0D6E13FB7E}"/>
                </a:ext>
              </a:extLst>
            </p:cNvPr>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7;p34">
              <a:extLst>
                <a:ext uri="{FF2B5EF4-FFF2-40B4-BE49-F238E27FC236}">
                  <a16:creationId xmlns:a16="http://schemas.microsoft.com/office/drawing/2014/main" id="{38CB75E2-6395-4ABA-A0C9-E59681539A14}"/>
                </a:ext>
              </a:extLst>
            </p:cNvPr>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8;p34">
              <a:extLst>
                <a:ext uri="{FF2B5EF4-FFF2-40B4-BE49-F238E27FC236}">
                  <a16:creationId xmlns:a16="http://schemas.microsoft.com/office/drawing/2014/main" id="{C70B84AC-4DF3-4014-A967-C872C7A22623}"/>
                </a:ext>
              </a:extLst>
            </p:cNvPr>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9;p34">
              <a:extLst>
                <a:ext uri="{FF2B5EF4-FFF2-40B4-BE49-F238E27FC236}">
                  <a16:creationId xmlns:a16="http://schemas.microsoft.com/office/drawing/2014/main" id="{F28F7E90-C97B-42E8-8F93-6F0494D3C893}"/>
                </a:ext>
              </a:extLst>
            </p:cNvPr>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60;p34">
              <a:extLst>
                <a:ext uri="{FF2B5EF4-FFF2-40B4-BE49-F238E27FC236}">
                  <a16:creationId xmlns:a16="http://schemas.microsoft.com/office/drawing/2014/main" id="{DF390DA9-E097-4992-BD68-6DF848B3CE8C}"/>
                </a:ext>
              </a:extLst>
            </p:cNvPr>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61;p34">
              <a:extLst>
                <a:ext uri="{FF2B5EF4-FFF2-40B4-BE49-F238E27FC236}">
                  <a16:creationId xmlns:a16="http://schemas.microsoft.com/office/drawing/2014/main" id="{7A4D7B84-E6BE-40A8-8DB5-70DE951DE014}"/>
                </a:ext>
              </a:extLst>
            </p:cNvPr>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62;p34">
              <a:extLst>
                <a:ext uri="{FF2B5EF4-FFF2-40B4-BE49-F238E27FC236}">
                  <a16:creationId xmlns:a16="http://schemas.microsoft.com/office/drawing/2014/main" id="{58B86744-CBCD-4C4C-BA7E-11357A4781A5}"/>
                </a:ext>
              </a:extLst>
            </p:cNvPr>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63;p34">
              <a:extLst>
                <a:ext uri="{FF2B5EF4-FFF2-40B4-BE49-F238E27FC236}">
                  <a16:creationId xmlns:a16="http://schemas.microsoft.com/office/drawing/2014/main" id="{06AA28F6-FE4D-48DE-9F4D-64BC3560EEE7}"/>
                </a:ext>
              </a:extLst>
            </p:cNvPr>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64;p34">
              <a:extLst>
                <a:ext uri="{FF2B5EF4-FFF2-40B4-BE49-F238E27FC236}">
                  <a16:creationId xmlns:a16="http://schemas.microsoft.com/office/drawing/2014/main" id="{8A8F6C09-6B42-4B79-93A8-613B44A0BCC7}"/>
                </a:ext>
              </a:extLst>
            </p:cNvPr>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65;p34">
              <a:extLst>
                <a:ext uri="{FF2B5EF4-FFF2-40B4-BE49-F238E27FC236}">
                  <a16:creationId xmlns:a16="http://schemas.microsoft.com/office/drawing/2014/main" id="{D7B7B920-87AD-4BB8-A2EA-C6C22F37F521}"/>
                </a:ext>
              </a:extLst>
            </p:cNvPr>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66;p34">
              <a:extLst>
                <a:ext uri="{FF2B5EF4-FFF2-40B4-BE49-F238E27FC236}">
                  <a16:creationId xmlns:a16="http://schemas.microsoft.com/office/drawing/2014/main" id="{2D7F8659-8CF0-445E-B6A2-29AE4BAA149A}"/>
                </a:ext>
              </a:extLst>
            </p:cNvPr>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67;p34">
              <a:extLst>
                <a:ext uri="{FF2B5EF4-FFF2-40B4-BE49-F238E27FC236}">
                  <a16:creationId xmlns:a16="http://schemas.microsoft.com/office/drawing/2014/main" id="{7C34E01A-7FCA-43C5-9A33-B57851CCC250}"/>
                </a:ext>
              </a:extLst>
            </p:cNvPr>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68;p34">
              <a:extLst>
                <a:ext uri="{FF2B5EF4-FFF2-40B4-BE49-F238E27FC236}">
                  <a16:creationId xmlns:a16="http://schemas.microsoft.com/office/drawing/2014/main" id="{F240CE04-9232-4436-856E-0D2900B23B57}"/>
                </a:ext>
              </a:extLst>
            </p:cNvPr>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69;p34">
              <a:extLst>
                <a:ext uri="{FF2B5EF4-FFF2-40B4-BE49-F238E27FC236}">
                  <a16:creationId xmlns:a16="http://schemas.microsoft.com/office/drawing/2014/main" id="{1871072C-D915-4362-A7C6-E5A4B32A29E0}"/>
                </a:ext>
              </a:extLst>
            </p:cNvPr>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70;p34">
              <a:extLst>
                <a:ext uri="{FF2B5EF4-FFF2-40B4-BE49-F238E27FC236}">
                  <a16:creationId xmlns:a16="http://schemas.microsoft.com/office/drawing/2014/main" id="{ACAC01A1-2806-45F0-B2E0-59138B9E9AA6}"/>
                </a:ext>
              </a:extLst>
            </p:cNvPr>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71;p34">
              <a:extLst>
                <a:ext uri="{FF2B5EF4-FFF2-40B4-BE49-F238E27FC236}">
                  <a16:creationId xmlns:a16="http://schemas.microsoft.com/office/drawing/2014/main" id="{B4452401-EEF9-4BD6-91F0-66F6A41C88CD}"/>
                </a:ext>
              </a:extLst>
            </p:cNvPr>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72;p34">
              <a:extLst>
                <a:ext uri="{FF2B5EF4-FFF2-40B4-BE49-F238E27FC236}">
                  <a16:creationId xmlns:a16="http://schemas.microsoft.com/office/drawing/2014/main" id="{A700D4EC-857F-41F8-8B69-1E1FD19BE112}"/>
                </a:ext>
              </a:extLst>
            </p:cNvPr>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73;p34">
              <a:extLst>
                <a:ext uri="{FF2B5EF4-FFF2-40B4-BE49-F238E27FC236}">
                  <a16:creationId xmlns:a16="http://schemas.microsoft.com/office/drawing/2014/main" id="{F1574978-63B5-4900-90ED-764A884604B2}"/>
                </a:ext>
              </a:extLst>
            </p:cNvPr>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74;p34">
              <a:extLst>
                <a:ext uri="{FF2B5EF4-FFF2-40B4-BE49-F238E27FC236}">
                  <a16:creationId xmlns:a16="http://schemas.microsoft.com/office/drawing/2014/main" id="{B0938074-4800-4AD9-9D7F-08FE1651FF07}"/>
                </a:ext>
              </a:extLst>
            </p:cNvPr>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75;p34">
              <a:extLst>
                <a:ext uri="{FF2B5EF4-FFF2-40B4-BE49-F238E27FC236}">
                  <a16:creationId xmlns:a16="http://schemas.microsoft.com/office/drawing/2014/main" id="{DC33F7CA-C598-4665-93FB-762290EE5475}"/>
                </a:ext>
              </a:extLst>
            </p:cNvPr>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76;p34">
              <a:extLst>
                <a:ext uri="{FF2B5EF4-FFF2-40B4-BE49-F238E27FC236}">
                  <a16:creationId xmlns:a16="http://schemas.microsoft.com/office/drawing/2014/main" id="{B29C611F-8858-43AB-97AC-30883DA672CA}"/>
                </a:ext>
              </a:extLst>
            </p:cNvPr>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77;p34">
              <a:extLst>
                <a:ext uri="{FF2B5EF4-FFF2-40B4-BE49-F238E27FC236}">
                  <a16:creationId xmlns:a16="http://schemas.microsoft.com/office/drawing/2014/main" id="{3B59EB74-4161-4CAB-A419-4BAC16382173}"/>
                </a:ext>
              </a:extLst>
            </p:cNvPr>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78;p34">
              <a:extLst>
                <a:ext uri="{FF2B5EF4-FFF2-40B4-BE49-F238E27FC236}">
                  <a16:creationId xmlns:a16="http://schemas.microsoft.com/office/drawing/2014/main" id="{4C759EA1-4C3A-4C68-BB7B-76040F0D8CA8}"/>
                </a:ext>
              </a:extLst>
            </p:cNvPr>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79;p34">
              <a:extLst>
                <a:ext uri="{FF2B5EF4-FFF2-40B4-BE49-F238E27FC236}">
                  <a16:creationId xmlns:a16="http://schemas.microsoft.com/office/drawing/2014/main" id="{5B5DFB1B-44E1-4C34-8EE2-F793213858FD}"/>
                </a:ext>
              </a:extLst>
            </p:cNvPr>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80;p34">
              <a:extLst>
                <a:ext uri="{FF2B5EF4-FFF2-40B4-BE49-F238E27FC236}">
                  <a16:creationId xmlns:a16="http://schemas.microsoft.com/office/drawing/2014/main" id="{60FA2ACE-7592-4BDA-A73E-33C8CBC9C596}"/>
                </a:ext>
              </a:extLst>
            </p:cNvPr>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81;p34">
              <a:extLst>
                <a:ext uri="{FF2B5EF4-FFF2-40B4-BE49-F238E27FC236}">
                  <a16:creationId xmlns:a16="http://schemas.microsoft.com/office/drawing/2014/main" id="{9A97699E-8D65-4AC8-9CA8-BD777B609D22}"/>
                </a:ext>
              </a:extLst>
            </p:cNvPr>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82;p34">
              <a:extLst>
                <a:ext uri="{FF2B5EF4-FFF2-40B4-BE49-F238E27FC236}">
                  <a16:creationId xmlns:a16="http://schemas.microsoft.com/office/drawing/2014/main" id="{60912447-5282-48DA-B778-9A75EB8B3738}"/>
                </a:ext>
              </a:extLst>
            </p:cNvPr>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83;p34">
              <a:extLst>
                <a:ext uri="{FF2B5EF4-FFF2-40B4-BE49-F238E27FC236}">
                  <a16:creationId xmlns:a16="http://schemas.microsoft.com/office/drawing/2014/main" id="{5D3E7F99-DF88-471F-B750-4925B6D899F8}"/>
                </a:ext>
              </a:extLst>
            </p:cNvPr>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4;p34">
              <a:extLst>
                <a:ext uri="{FF2B5EF4-FFF2-40B4-BE49-F238E27FC236}">
                  <a16:creationId xmlns:a16="http://schemas.microsoft.com/office/drawing/2014/main" id="{4C7CBD1B-B0DE-4720-81B0-737F7F4D3BBB}"/>
                </a:ext>
              </a:extLst>
            </p:cNvPr>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85;p34">
              <a:extLst>
                <a:ext uri="{FF2B5EF4-FFF2-40B4-BE49-F238E27FC236}">
                  <a16:creationId xmlns:a16="http://schemas.microsoft.com/office/drawing/2014/main" id="{4C2896DD-B30A-4278-BB70-B8874472DB6D}"/>
                </a:ext>
              </a:extLst>
            </p:cNvPr>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86;p34">
              <a:extLst>
                <a:ext uri="{FF2B5EF4-FFF2-40B4-BE49-F238E27FC236}">
                  <a16:creationId xmlns:a16="http://schemas.microsoft.com/office/drawing/2014/main" id="{713E8EB7-4D2F-4436-81CE-D0AD94174187}"/>
                </a:ext>
              </a:extLst>
            </p:cNvPr>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87;p34">
              <a:extLst>
                <a:ext uri="{FF2B5EF4-FFF2-40B4-BE49-F238E27FC236}">
                  <a16:creationId xmlns:a16="http://schemas.microsoft.com/office/drawing/2014/main" id="{E31E2844-1F79-4C3D-8CA2-42AB54636D38}"/>
                </a:ext>
              </a:extLst>
            </p:cNvPr>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88;p34">
              <a:extLst>
                <a:ext uri="{FF2B5EF4-FFF2-40B4-BE49-F238E27FC236}">
                  <a16:creationId xmlns:a16="http://schemas.microsoft.com/office/drawing/2014/main" id="{499C6C16-94CA-4F83-B5ED-4ED55932F176}"/>
                </a:ext>
              </a:extLst>
            </p:cNvPr>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89;p34">
              <a:extLst>
                <a:ext uri="{FF2B5EF4-FFF2-40B4-BE49-F238E27FC236}">
                  <a16:creationId xmlns:a16="http://schemas.microsoft.com/office/drawing/2014/main" id="{F8AA5DEA-7DBA-43FD-AEDB-371ED397899B}"/>
                </a:ext>
              </a:extLst>
            </p:cNvPr>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90;p34">
              <a:extLst>
                <a:ext uri="{FF2B5EF4-FFF2-40B4-BE49-F238E27FC236}">
                  <a16:creationId xmlns:a16="http://schemas.microsoft.com/office/drawing/2014/main" id="{6BDED6A0-F9F9-4E36-8D25-8A16F08D7E88}"/>
                </a:ext>
              </a:extLst>
            </p:cNvPr>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91;p34">
              <a:extLst>
                <a:ext uri="{FF2B5EF4-FFF2-40B4-BE49-F238E27FC236}">
                  <a16:creationId xmlns:a16="http://schemas.microsoft.com/office/drawing/2014/main" id="{982E52A4-51CE-47C8-9FE7-62883F5DFE05}"/>
                </a:ext>
              </a:extLst>
            </p:cNvPr>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92;p34">
              <a:extLst>
                <a:ext uri="{FF2B5EF4-FFF2-40B4-BE49-F238E27FC236}">
                  <a16:creationId xmlns:a16="http://schemas.microsoft.com/office/drawing/2014/main" id="{6F4D4437-B37C-41E9-9F28-07B9D9A55676}"/>
                </a:ext>
              </a:extLst>
            </p:cNvPr>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93;p34">
              <a:extLst>
                <a:ext uri="{FF2B5EF4-FFF2-40B4-BE49-F238E27FC236}">
                  <a16:creationId xmlns:a16="http://schemas.microsoft.com/office/drawing/2014/main" id="{ACE5155E-5BCC-448B-B09F-13E2A8D83D6D}"/>
                </a:ext>
              </a:extLst>
            </p:cNvPr>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94;p34">
              <a:extLst>
                <a:ext uri="{FF2B5EF4-FFF2-40B4-BE49-F238E27FC236}">
                  <a16:creationId xmlns:a16="http://schemas.microsoft.com/office/drawing/2014/main" id="{DF6BBA00-B5A1-4E05-986A-A86A13173AB8}"/>
                </a:ext>
              </a:extLst>
            </p:cNvPr>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95;p34">
              <a:extLst>
                <a:ext uri="{FF2B5EF4-FFF2-40B4-BE49-F238E27FC236}">
                  <a16:creationId xmlns:a16="http://schemas.microsoft.com/office/drawing/2014/main" id="{D734CFA2-E5CA-45AD-970A-9CC1F0BE7C53}"/>
                </a:ext>
              </a:extLst>
            </p:cNvPr>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96;p34">
              <a:extLst>
                <a:ext uri="{FF2B5EF4-FFF2-40B4-BE49-F238E27FC236}">
                  <a16:creationId xmlns:a16="http://schemas.microsoft.com/office/drawing/2014/main" id="{B619722C-FD50-455A-A20E-B4109EACA40C}"/>
                </a:ext>
              </a:extLst>
            </p:cNvPr>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97;p34">
              <a:extLst>
                <a:ext uri="{FF2B5EF4-FFF2-40B4-BE49-F238E27FC236}">
                  <a16:creationId xmlns:a16="http://schemas.microsoft.com/office/drawing/2014/main" id="{67E8EC13-5CFE-4415-A344-9BDEC345449D}"/>
                </a:ext>
              </a:extLst>
            </p:cNvPr>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98;p34">
              <a:extLst>
                <a:ext uri="{FF2B5EF4-FFF2-40B4-BE49-F238E27FC236}">
                  <a16:creationId xmlns:a16="http://schemas.microsoft.com/office/drawing/2014/main" id="{A4FA7627-98F3-413C-BA3F-F2CFF905D4B2}"/>
                </a:ext>
              </a:extLst>
            </p:cNvPr>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99;p34">
              <a:extLst>
                <a:ext uri="{FF2B5EF4-FFF2-40B4-BE49-F238E27FC236}">
                  <a16:creationId xmlns:a16="http://schemas.microsoft.com/office/drawing/2014/main" id="{C158072C-9ADC-4B53-BB83-60F21149B290}"/>
                </a:ext>
              </a:extLst>
            </p:cNvPr>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00;p34">
              <a:extLst>
                <a:ext uri="{FF2B5EF4-FFF2-40B4-BE49-F238E27FC236}">
                  <a16:creationId xmlns:a16="http://schemas.microsoft.com/office/drawing/2014/main" id="{7354CE70-6117-4282-8A6D-76AF19C71B50}"/>
                </a:ext>
              </a:extLst>
            </p:cNvPr>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01;p34">
              <a:extLst>
                <a:ext uri="{FF2B5EF4-FFF2-40B4-BE49-F238E27FC236}">
                  <a16:creationId xmlns:a16="http://schemas.microsoft.com/office/drawing/2014/main" id="{4C764171-7FA5-4496-B65B-5C7927C290FF}"/>
                </a:ext>
              </a:extLst>
            </p:cNvPr>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02;p34">
              <a:extLst>
                <a:ext uri="{FF2B5EF4-FFF2-40B4-BE49-F238E27FC236}">
                  <a16:creationId xmlns:a16="http://schemas.microsoft.com/office/drawing/2014/main" id="{AC88848F-8687-4588-BDC5-697B9B35956F}"/>
                </a:ext>
              </a:extLst>
            </p:cNvPr>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03;p34">
              <a:extLst>
                <a:ext uri="{FF2B5EF4-FFF2-40B4-BE49-F238E27FC236}">
                  <a16:creationId xmlns:a16="http://schemas.microsoft.com/office/drawing/2014/main" id="{D3F19CD0-C95A-45F4-9EF5-6B07B6A9F4F1}"/>
                </a:ext>
              </a:extLst>
            </p:cNvPr>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04;p34">
              <a:extLst>
                <a:ext uri="{FF2B5EF4-FFF2-40B4-BE49-F238E27FC236}">
                  <a16:creationId xmlns:a16="http://schemas.microsoft.com/office/drawing/2014/main" id="{C8743BBF-40EF-4BBA-BA31-BA822EFD35A3}"/>
                </a:ext>
              </a:extLst>
            </p:cNvPr>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05;p34">
              <a:extLst>
                <a:ext uri="{FF2B5EF4-FFF2-40B4-BE49-F238E27FC236}">
                  <a16:creationId xmlns:a16="http://schemas.microsoft.com/office/drawing/2014/main" id="{CCB57150-DD7F-4D9B-A0C1-51B0553F7AC8}"/>
                </a:ext>
              </a:extLst>
            </p:cNvPr>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92526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9;p14">
            <a:extLst>
              <a:ext uri="{FF2B5EF4-FFF2-40B4-BE49-F238E27FC236}">
                <a16:creationId xmlns:a16="http://schemas.microsoft.com/office/drawing/2014/main" id="{2D3C86E0-8A73-46D3-BE61-78EAE40678CC}"/>
              </a:ext>
            </a:extLst>
          </p:cNvPr>
          <p:cNvSpPr txBox="1">
            <a:spLocks/>
          </p:cNvSpPr>
          <p:nvPr/>
        </p:nvSpPr>
        <p:spPr>
          <a:xfrm>
            <a:off x="819149" y="1853184"/>
            <a:ext cx="5800725" cy="425196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2600"/>
              <a:buFont typeface="Arial" panose="020B0604020202020204" pitchFamily="34" charset="0"/>
              <a:buNone/>
            </a:pPr>
            <a:r>
              <a:rPr lang="en-GB" b="1">
                <a:solidFill>
                  <a:schemeClr val="bg1"/>
                </a:solidFill>
                <a:latin typeface="Calibri" panose="020F0502020204030204" pitchFamily="34" charset="0"/>
                <a:cs typeface="Calibri" panose="020F0502020204030204" pitchFamily="34" charset="0"/>
              </a:rPr>
              <a:t>3. Hoán vị trên cây quan hệ (R-tree)</a:t>
            </a:r>
          </a:p>
          <a:p>
            <a:pPr>
              <a:buClr>
                <a:schemeClr val="dk1"/>
              </a:buClr>
              <a:buSzPts val="2600"/>
            </a:pPr>
            <a:r>
              <a:rPr lang="en-GB" sz="2400">
                <a:solidFill>
                  <a:schemeClr val="bg1"/>
                </a:solidFill>
                <a:latin typeface="Calibri" panose="020F0502020204030204" pitchFamily="34" charset="0"/>
                <a:cs typeface="Calibri" panose="020F0502020204030204" pitchFamily="34" charset="0"/>
              </a:rPr>
              <a:t>+ Không thay đổi giá trị dữ liệu</a:t>
            </a:r>
          </a:p>
          <a:p>
            <a:pPr>
              <a:buClr>
                <a:schemeClr val="dk1"/>
              </a:buClr>
              <a:buSzPts val="2600"/>
            </a:pPr>
            <a:r>
              <a:rPr lang="en-GB" sz="2400">
                <a:solidFill>
                  <a:schemeClr val="bg1"/>
                </a:solidFill>
                <a:latin typeface="Calibri" panose="020F0502020204030204" pitchFamily="34" charset="0"/>
                <a:cs typeface="Calibri" panose="020F0502020204030204" pitchFamily="34" charset="0"/>
              </a:rPr>
              <a:t>+ Thay đổi vị trí các mục bên trong R dựa vào ánh xạ hình mờ</a:t>
            </a:r>
          </a:p>
          <a:p>
            <a:pPr>
              <a:buClr>
                <a:schemeClr val="dk1"/>
              </a:buClr>
              <a:buSzPts val="2600"/>
            </a:pPr>
            <a:r>
              <a:rPr lang="en-GB" sz="2400">
                <a:solidFill>
                  <a:schemeClr val="bg1"/>
                </a:solidFill>
                <a:latin typeface="Calibri" panose="020F0502020204030204" pitchFamily="34" charset="0"/>
                <a:cs typeface="Calibri" panose="020F0502020204030204" pitchFamily="34" charset="0"/>
              </a:rPr>
              <a:t>+ Chi phí tối thiểu</a:t>
            </a:r>
          </a:p>
        </p:txBody>
      </p:sp>
      <p:sp>
        <p:nvSpPr>
          <p:cNvPr id="5" name="Rectangle 4">
            <a:extLst>
              <a:ext uri="{FF2B5EF4-FFF2-40B4-BE49-F238E27FC236}">
                <a16:creationId xmlns:a16="http://schemas.microsoft.com/office/drawing/2014/main" id="{27729BA8-B053-40BF-9315-0F7C3CB5B8A3}"/>
              </a:ext>
            </a:extLst>
          </p:cNvPr>
          <p:cNvSpPr/>
          <p:nvPr/>
        </p:nvSpPr>
        <p:spPr>
          <a:xfrm>
            <a:off x="6750122" y="1853184"/>
            <a:ext cx="4854063" cy="4251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Google Shape;210;p14" descr="A picture containing text&#10;&#10;Description automatically generated">
            <a:extLst>
              <a:ext uri="{FF2B5EF4-FFF2-40B4-BE49-F238E27FC236}">
                <a16:creationId xmlns:a16="http://schemas.microsoft.com/office/drawing/2014/main" id="{3F754399-FBEB-4A63-80BC-6CB2EC0DDD8F}"/>
              </a:ext>
            </a:extLst>
          </p:cNvPr>
          <p:cNvPicPr preferRelativeResize="0"/>
          <p:nvPr/>
        </p:nvPicPr>
        <p:blipFill rotWithShape="1">
          <a:blip r:embed="rId2">
            <a:alphaModFix/>
          </a:blip>
          <a:srcRect/>
          <a:stretch/>
        </p:blipFill>
        <p:spPr>
          <a:xfrm>
            <a:off x="6811803" y="2023368"/>
            <a:ext cx="4792382" cy="4081776"/>
          </a:xfrm>
          <a:prstGeom prst="rect">
            <a:avLst/>
          </a:prstGeom>
          <a:noFill/>
          <a:ln>
            <a:noFill/>
          </a:ln>
        </p:spPr>
      </p:pic>
      <p:sp>
        <p:nvSpPr>
          <p:cNvPr id="7" name="TextBox 6">
            <a:extLst>
              <a:ext uri="{FF2B5EF4-FFF2-40B4-BE49-F238E27FC236}">
                <a16:creationId xmlns:a16="http://schemas.microsoft.com/office/drawing/2014/main" id="{0BA38A46-A766-49B9-BBFC-D03219D9AC66}"/>
              </a:ext>
            </a:extLst>
          </p:cNvPr>
          <p:cNvSpPr txBox="1"/>
          <p:nvPr/>
        </p:nvSpPr>
        <p:spPr>
          <a:xfrm>
            <a:off x="753010" y="101589"/>
            <a:ext cx="10685979" cy="923330"/>
          </a:xfrm>
          <a:prstGeom prst="rect">
            <a:avLst/>
          </a:prstGeom>
          <a:noFill/>
        </p:spPr>
        <p:txBody>
          <a:bodyPr wrap="square" rtlCol="0">
            <a:spAutoFit/>
          </a:bodyPr>
          <a:lstStyle/>
          <a:p>
            <a:pPr algn="ctr"/>
            <a:r>
              <a:rPr lang="en-GB" sz="5400">
                <a:solidFill>
                  <a:schemeClr val="accent6">
                    <a:lumMod val="60000"/>
                    <a:lumOff val="40000"/>
                  </a:schemeClr>
                </a:solidFill>
              </a:rPr>
              <a:t>Kỹ thuật thủy vân số không biến dạng</a:t>
            </a:r>
            <a:endParaRPr lang="en-US" sz="5400">
              <a:solidFill>
                <a:schemeClr val="accent6">
                  <a:lumMod val="60000"/>
                  <a:lumOff val="40000"/>
                </a:schemeClr>
              </a:solidFill>
            </a:endParaRPr>
          </a:p>
        </p:txBody>
      </p:sp>
    </p:spTree>
    <p:extLst>
      <p:ext uri="{BB962C8B-B14F-4D97-AF65-F5344CB8AC3E}">
        <p14:creationId xmlns:p14="http://schemas.microsoft.com/office/powerpoint/2010/main" val="3216771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p15">
            <a:extLst>
              <a:ext uri="{FF2B5EF4-FFF2-40B4-BE49-F238E27FC236}">
                <a16:creationId xmlns:a16="http://schemas.microsoft.com/office/drawing/2014/main" id="{96D5B645-709E-4347-AFAF-6132117CD2C8}"/>
              </a:ext>
            </a:extLst>
          </p:cNvPr>
          <p:cNvSpPr txBox="1">
            <a:spLocks/>
          </p:cNvSpPr>
          <p:nvPr/>
        </p:nvSpPr>
        <p:spPr>
          <a:xfrm>
            <a:off x="1144997" y="1383527"/>
            <a:ext cx="6022978" cy="4175166"/>
          </a:xfrm>
          <a:prstGeom prst="rect">
            <a:avLst/>
          </a:prstGeom>
          <a:noFill/>
          <a:ln>
            <a:noFill/>
          </a:ln>
        </p:spPr>
        <p:txBody>
          <a:bodyPr spcFirstLastPara="1" wrap="square" lIns="91425" tIns="45700" rIns="91425" bIns="45700" anchor="ctr" anchorCtr="0">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Bef>
                <a:spcPts val="0"/>
              </a:spcBef>
              <a:buClr>
                <a:schemeClr val="dk1"/>
              </a:buClr>
              <a:buSzPct val="100000"/>
              <a:buFont typeface="Calibri"/>
              <a:buNone/>
            </a:pPr>
            <a:r>
              <a:rPr lang="en-GB" sz="9600">
                <a:solidFill>
                  <a:schemeClr val="accent6">
                    <a:lumMod val="60000"/>
                    <a:lumOff val="40000"/>
                  </a:schemeClr>
                </a:solidFill>
              </a:rPr>
              <a:t>Thực nghiệm trên CSDL quan hệ</a:t>
            </a:r>
            <a:endParaRPr lang="en-GB" sz="9600">
              <a:solidFill>
                <a:schemeClr val="accent6">
                  <a:lumMod val="60000"/>
                  <a:lumOff val="40000"/>
                </a:schemeClr>
              </a:solidFill>
              <a:latin typeface="Calibri"/>
              <a:ea typeface="Calibri"/>
              <a:cs typeface="Calibri"/>
              <a:sym typeface="Calibri"/>
            </a:endParaRPr>
          </a:p>
        </p:txBody>
      </p:sp>
      <p:cxnSp>
        <p:nvCxnSpPr>
          <p:cNvPr id="4" name="Straight Connector 3">
            <a:extLst>
              <a:ext uri="{FF2B5EF4-FFF2-40B4-BE49-F238E27FC236}">
                <a16:creationId xmlns:a16="http://schemas.microsoft.com/office/drawing/2014/main" id="{6B8E5E84-27AE-4A0B-A6AC-5C3FA023977F}"/>
              </a:ext>
            </a:extLst>
          </p:cNvPr>
          <p:cNvCxnSpPr/>
          <p:nvPr/>
        </p:nvCxnSpPr>
        <p:spPr>
          <a:xfrm>
            <a:off x="7381958" y="1787055"/>
            <a:ext cx="0" cy="3283889"/>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396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DB36AFA-71D9-4959-AC08-65CF5557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0" y="-12315"/>
            <a:ext cx="5437181" cy="3814142"/>
          </a:xfrm>
          <a:prstGeom prst="rect">
            <a:avLst/>
          </a:prstGeom>
        </p:spPr>
      </p:pic>
      <p:pic>
        <p:nvPicPr>
          <p:cNvPr id="14" name="Picture 13">
            <a:extLst>
              <a:ext uri="{FF2B5EF4-FFF2-40B4-BE49-F238E27FC236}">
                <a16:creationId xmlns:a16="http://schemas.microsoft.com/office/drawing/2014/main" id="{86464E0F-40A1-43EF-9CD0-5AF5D82F6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68" y="100974"/>
            <a:ext cx="3347356" cy="3652098"/>
          </a:xfrm>
          <a:prstGeom prst="rect">
            <a:avLst/>
          </a:prstGeom>
        </p:spPr>
      </p:pic>
      <p:pic>
        <p:nvPicPr>
          <p:cNvPr id="16" name="Picture 15">
            <a:extLst>
              <a:ext uri="{FF2B5EF4-FFF2-40B4-BE49-F238E27FC236}">
                <a16:creationId xmlns:a16="http://schemas.microsoft.com/office/drawing/2014/main" id="{39666372-3BAA-4C11-B57F-9F62B9B73E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0420" y="3500864"/>
            <a:ext cx="4070074" cy="3062770"/>
          </a:xfrm>
          <a:prstGeom prst="rect">
            <a:avLst/>
          </a:prstGeom>
        </p:spPr>
      </p:pic>
      <p:grpSp>
        <p:nvGrpSpPr>
          <p:cNvPr id="5" name="Google Shape;1653;p44">
            <a:extLst>
              <a:ext uri="{FF2B5EF4-FFF2-40B4-BE49-F238E27FC236}">
                <a16:creationId xmlns:a16="http://schemas.microsoft.com/office/drawing/2014/main" id="{76597D7B-E3AB-4D5B-9AA9-6BFF7CE8362B}"/>
              </a:ext>
            </a:extLst>
          </p:cNvPr>
          <p:cNvGrpSpPr/>
          <p:nvPr/>
        </p:nvGrpSpPr>
        <p:grpSpPr>
          <a:xfrm>
            <a:off x="9988003" y="2400616"/>
            <a:ext cx="2285012" cy="4128237"/>
            <a:chOff x="2360075" y="238275"/>
            <a:chExt cx="2899025" cy="5237550"/>
          </a:xfrm>
        </p:grpSpPr>
        <p:sp>
          <p:nvSpPr>
            <p:cNvPr id="6" name="Google Shape;1654;p44">
              <a:extLst>
                <a:ext uri="{FF2B5EF4-FFF2-40B4-BE49-F238E27FC236}">
                  <a16:creationId xmlns:a16="http://schemas.microsoft.com/office/drawing/2014/main" id="{CB1A64BC-F419-4D90-A003-C270FE7A418E}"/>
                </a:ext>
              </a:extLst>
            </p:cNvPr>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5;p44">
              <a:extLst>
                <a:ext uri="{FF2B5EF4-FFF2-40B4-BE49-F238E27FC236}">
                  <a16:creationId xmlns:a16="http://schemas.microsoft.com/office/drawing/2014/main" id="{9270F5EF-A058-4EA1-9566-FA3733CB1791}"/>
                </a:ext>
              </a:extLst>
            </p:cNvPr>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6;p44">
              <a:extLst>
                <a:ext uri="{FF2B5EF4-FFF2-40B4-BE49-F238E27FC236}">
                  <a16:creationId xmlns:a16="http://schemas.microsoft.com/office/drawing/2014/main" id="{9C10FE17-CFEE-4DF3-A788-86092710CCC0}"/>
                </a:ext>
              </a:extLst>
            </p:cNvPr>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57;p44">
              <a:extLst>
                <a:ext uri="{FF2B5EF4-FFF2-40B4-BE49-F238E27FC236}">
                  <a16:creationId xmlns:a16="http://schemas.microsoft.com/office/drawing/2014/main" id="{8806929B-7E15-4DA4-9590-E1A42F29EEA8}"/>
                </a:ext>
              </a:extLst>
            </p:cNvPr>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58;p44">
              <a:extLst>
                <a:ext uri="{FF2B5EF4-FFF2-40B4-BE49-F238E27FC236}">
                  <a16:creationId xmlns:a16="http://schemas.microsoft.com/office/drawing/2014/main" id="{28311DAC-5972-4F9C-B0E2-B1C48B11C961}"/>
                </a:ext>
              </a:extLst>
            </p:cNvPr>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59;p44">
              <a:extLst>
                <a:ext uri="{FF2B5EF4-FFF2-40B4-BE49-F238E27FC236}">
                  <a16:creationId xmlns:a16="http://schemas.microsoft.com/office/drawing/2014/main" id="{ACEBE417-C7BC-4FCC-B11B-BAF9E59E670B}"/>
                </a:ext>
              </a:extLst>
            </p:cNvPr>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0;p44">
              <a:extLst>
                <a:ext uri="{FF2B5EF4-FFF2-40B4-BE49-F238E27FC236}">
                  <a16:creationId xmlns:a16="http://schemas.microsoft.com/office/drawing/2014/main" id="{2DA0A49B-12F4-48A3-8FFD-542AB713151B}"/>
                </a:ext>
              </a:extLst>
            </p:cNvPr>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1;p44">
              <a:extLst>
                <a:ext uri="{FF2B5EF4-FFF2-40B4-BE49-F238E27FC236}">
                  <a16:creationId xmlns:a16="http://schemas.microsoft.com/office/drawing/2014/main" id="{17252ED7-04F1-47E0-9856-5062BA60B2E4}"/>
                </a:ext>
              </a:extLst>
            </p:cNvPr>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2;p44">
              <a:extLst>
                <a:ext uri="{FF2B5EF4-FFF2-40B4-BE49-F238E27FC236}">
                  <a16:creationId xmlns:a16="http://schemas.microsoft.com/office/drawing/2014/main" id="{BCE6D9EC-63ED-429B-86A1-752FF677D20C}"/>
                </a:ext>
              </a:extLst>
            </p:cNvPr>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3;p44">
              <a:extLst>
                <a:ext uri="{FF2B5EF4-FFF2-40B4-BE49-F238E27FC236}">
                  <a16:creationId xmlns:a16="http://schemas.microsoft.com/office/drawing/2014/main" id="{A70EEAE7-BCF0-460D-9FAE-52F49C8CEE34}"/>
                </a:ext>
              </a:extLst>
            </p:cNvPr>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4;p44">
              <a:extLst>
                <a:ext uri="{FF2B5EF4-FFF2-40B4-BE49-F238E27FC236}">
                  <a16:creationId xmlns:a16="http://schemas.microsoft.com/office/drawing/2014/main" id="{0DE25093-2BE2-4853-994F-9BBA4613FCE2}"/>
                </a:ext>
              </a:extLst>
            </p:cNvPr>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65;p44">
              <a:extLst>
                <a:ext uri="{FF2B5EF4-FFF2-40B4-BE49-F238E27FC236}">
                  <a16:creationId xmlns:a16="http://schemas.microsoft.com/office/drawing/2014/main" id="{4989C5FC-CB86-413F-8C64-153A423F4CB1}"/>
                </a:ext>
              </a:extLst>
            </p:cNvPr>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66;p44">
              <a:extLst>
                <a:ext uri="{FF2B5EF4-FFF2-40B4-BE49-F238E27FC236}">
                  <a16:creationId xmlns:a16="http://schemas.microsoft.com/office/drawing/2014/main" id="{48E22AEE-7625-47C5-A2EE-274DC11A833F}"/>
                </a:ext>
              </a:extLst>
            </p:cNvPr>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67;p44">
              <a:extLst>
                <a:ext uri="{FF2B5EF4-FFF2-40B4-BE49-F238E27FC236}">
                  <a16:creationId xmlns:a16="http://schemas.microsoft.com/office/drawing/2014/main" id="{B4673A20-4A6C-41C1-BC30-1D3411CB6DD7}"/>
                </a:ext>
              </a:extLst>
            </p:cNvPr>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68;p44">
              <a:extLst>
                <a:ext uri="{FF2B5EF4-FFF2-40B4-BE49-F238E27FC236}">
                  <a16:creationId xmlns:a16="http://schemas.microsoft.com/office/drawing/2014/main" id="{7BE9FC51-C0DE-4C74-BFED-D65060D92BDC}"/>
                </a:ext>
              </a:extLst>
            </p:cNvPr>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69;p44">
              <a:extLst>
                <a:ext uri="{FF2B5EF4-FFF2-40B4-BE49-F238E27FC236}">
                  <a16:creationId xmlns:a16="http://schemas.microsoft.com/office/drawing/2014/main" id="{8B248D77-AA73-4B6E-9637-FD345E7AF14E}"/>
                </a:ext>
              </a:extLst>
            </p:cNvPr>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0;p44">
              <a:extLst>
                <a:ext uri="{FF2B5EF4-FFF2-40B4-BE49-F238E27FC236}">
                  <a16:creationId xmlns:a16="http://schemas.microsoft.com/office/drawing/2014/main" id="{39A20EAC-9225-44F6-994E-457ACF71D379}"/>
                </a:ext>
              </a:extLst>
            </p:cNvPr>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1;p44">
              <a:extLst>
                <a:ext uri="{FF2B5EF4-FFF2-40B4-BE49-F238E27FC236}">
                  <a16:creationId xmlns:a16="http://schemas.microsoft.com/office/drawing/2014/main" id="{1DBF829F-1335-46A5-A0D1-8CC19EF32B90}"/>
                </a:ext>
              </a:extLst>
            </p:cNvPr>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2;p44">
              <a:extLst>
                <a:ext uri="{FF2B5EF4-FFF2-40B4-BE49-F238E27FC236}">
                  <a16:creationId xmlns:a16="http://schemas.microsoft.com/office/drawing/2014/main" id="{A2B90B77-9DAE-4EEF-A371-3DEB95B1E74C}"/>
                </a:ext>
              </a:extLst>
            </p:cNvPr>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3;p44">
              <a:extLst>
                <a:ext uri="{FF2B5EF4-FFF2-40B4-BE49-F238E27FC236}">
                  <a16:creationId xmlns:a16="http://schemas.microsoft.com/office/drawing/2014/main" id="{36C2B235-D459-4E4D-AA54-F25F5D8E3F8F}"/>
                </a:ext>
              </a:extLst>
            </p:cNvPr>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4;p44">
              <a:extLst>
                <a:ext uri="{FF2B5EF4-FFF2-40B4-BE49-F238E27FC236}">
                  <a16:creationId xmlns:a16="http://schemas.microsoft.com/office/drawing/2014/main" id="{421DEDE4-FCFE-44CA-8B7A-E25CE5EC66BC}"/>
                </a:ext>
              </a:extLst>
            </p:cNvPr>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75;p44">
              <a:extLst>
                <a:ext uri="{FF2B5EF4-FFF2-40B4-BE49-F238E27FC236}">
                  <a16:creationId xmlns:a16="http://schemas.microsoft.com/office/drawing/2014/main" id="{9CD10ED4-C90A-4BAB-B80F-53A033055272}"/>
                </a:ext>
              </a:extLst>
            </p:cNvPr>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76;p44">
              <a:extLst>
                <a:ext uri="{FF2B5EF4-FFF2-40B4-BE49-F238E27FC236}">
                  <a16:creationId xmlns:a16="http://schemas.microsoft.com/office/drawing/2014/main" id="{80139EC2-3143-45D9-A973-68B84B7F0889}"/>
                </a:ext>
              </a:extLst>
            </p:cNvPr>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77;p44">
              <a:extLst>
                <a:ext uri="{FF2B5EF4-FFF2-40B4-BE49-F238E27FC236}">
                  <a16:creationId xmlns:a16="http://schemas.microsoft.com/office/drawing/2014/main" id="{6359718D-9785-4965-9307-9E36A51C0867}"/>
                </a:ext>
              </a:extLst>
            </p:cNvPr>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78;p44">
              <a:extLst>
                <a:ext uri="{FF2B5EF4-FFF2-40B4-BE49-F238E27FC236}">
                  <a16:creationId xmlns:a16="http://schemas.microsoft.com/office/drawing/2014/main" id="{24F36FFD-51D2-48C9-BE45-7654F87D6A41}"/>
                </a:ext>
              </a:extLst>
            </p:cNvPr>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79;p44">
              <a:extLst>
                <a:ext uri="{FF2B5EF4-FFF2-40B4-BE49-F238E27FC236}">
                  <a16:creationId xmlns:a16="http://schemas.microsoft.com/office/drawing/2014/main" id="{C3AC0FCD-9629-46E4-A8BC-1FD38DAE27C2}"/>
                </a:ext>
              </a:extLst>
            </p:cNvPr>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0;p44">
              <a:extLst>
                <a:ext uri="{FF2B5EF4-FFF2-40B4-BE49-F238E27FC236}">
                  <a16:creationId xmlns:a16="http://schemas.microsoft.com/office/drawing/2014/main" id="{98C57859-A9C6-49E6-A175-CD28CD78D6EC}"/>
                </a:ext>
              </a:extLst>
            </p:cNvPr>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1;p44">
              <a:extLst>
                <a:ext uri="{FF2B5EF4-FFF2-40B4-BE49-F238E27FC236}">
                  <a16:creationId xmlns:a16="http://schemas.microsoft.com/office/drawing/2014/main" id="{1A51EC1A-5B0E-40FB-BA32-1DF2AE12BAAB}"/>
                </a:ext>
              </a:extLst>
            </p:cNvPr>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2;p44">
              <a:extLst>
                <a:ext uri="{FF2B5EF4-FFF2-40B4-BE49-F238E27FC236}">
                  <a16:creationId xmlns:a16="http://schemas.microsoft.com/office/drawing/2014/main" id="{3D67D043-3461-4D50-9B21-0B4DD0D78B75}"/>
                </a:ext>
              </a:extLst>
            </p:cNvPr>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3;p44">
              <a:extLst>
                <a:ext uri="{FF2B5EF4-FFF2-40B4-BE49-F238E27FC236}">
                  <a16:creationId xmlns:a16="http://schemas.microsoft.com/office/drawing/2014/main" id="{2CBEC7F1-6570-4043-B7F3-87488C7D80AD}"/>
                </a:ext>
              </a:extLst>
            </p:cNvPr>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84;p44">
              <a:extLst>
                <a:ext uri="{FF2B5EF4-FFF2-40B4-BE49-F238E27FC236}">
                  <a16:creationId xmlns:a16="http://schemas.microsoft.com/office/drawing/2014/main" id="{197AAA47-360D-41FD-B5FD-CCA8B6CDDD46}"/>
                </a:ext>
              </a:extLst>
            </p:cNvPr>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85;p44">
              <a:extLst>
                <a:ext uri="{FF2B5EF4-FFF2-40B4-BE49-F238E27FC236}">
                  <a16:creationId xmlns:a16="http://schemas.microsoft.com/office/drawing/2014/main" id="{F5A7CD8E-CF49-4E92-9CE0-3EF27E47F9D4}"/>
                </a:ext>
              </a:extLst>
            </p:cNvPr>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86;p44">
              <a:extLst>
                <a:ext uri="{FF2B5EF4-FFF2-40B4-BE49-F238E27FC236}">
                  <a16:creationId xmlns:a16="http://schemas.microsoft.com/office/drawing/2014/main" id="{C74EAEB3-F315-4FB4-998D-57AC79A9F27E}"/>
                </a:ext>
              </a:extLst>
            </p:cNvPr>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87;p44">
              <a:extLst>
                <a:ext uri="{FF2B5EF4-FFF2-40B4-BE49-F238E27FC236}">
                  <a16:creationId xmlns:a16="http://schemas.microsoft.com/office/drawing/2014/main" id="{0D247CA9-E3E4-4E97-A3F0-3FCEA2D0E8B1}"/>
                </a:ext>
              </a:extLst>
            </p:cNvPr>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88;p44">
              <a:extLst>
                <a:ext uri="{FF2B5EF4-FFF2-40B4-BE49-F238E27FC236}">
                  <a16:creationId xmlns:a16="http://schemas.microsoft.com/office/drawing/2014/main" id="{0D0156DA-71E6-46D0-AD95-220D65D9026C}"/>
                </a:ext>
              </a:extLst>
            </p:cNvPr>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89;p44">
              <a:extLst>
                <a:ext uri="{FF2B5EF4-FFF2-40B4-BE49-F238E27FC236}">
                  <a16:creationId xmlns:a16="http://schemas.microsoft.com/office/drawing/2014/main" id="{A3401F8B-7CDC-4F98-B38F-292AF8727FBB}"/>
                </a:ext>
              </a:extLst>
            </p:cNvPr>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0;p44">
              <a:extLst>
                <a:ext uri="{FF2B5EF4-FFF2-40B4-BE49-F238E27FC236}">
                  <a16:creationId xmlns:a16="http://schemas.microsoft.com/office/drawing/2014/main" id="{8B7C13EF-455C-4683-AA34-1EFE77144340}"/>
                </a:ext>
              </a:extLst>
            </p:cNvPr>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1;p44">
              <a:extLst>
                <a:ext uri="{FF2B5EF4-FFF2-40B4-BE49-F238E27FC236}">
                  <a16:creationId xmlns:a16="http://schemas.microsoft.com/office/drawing/2014/main" id="{25E4446A-2870-4C61-B9F4-D97B63061A2A}"/>
                </a:ext>
              </a:extLst>
            </p:cNvPr>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2;p44">
              <a:extLst>
                <a:ext uri="{FF2B5EF4-FFF2-40B4-BE49-F238E27FC236}">
                  <a16:creationId xmlns:a16="http://schemas.microsoft.com/office/drawing/2014/main" id="{7E7F0145-AD0E-405B-B599-B9ED08CE9EED}"/>
                </a:ext>
              </a:extLst>
            </p:cNvPr>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3;p44">
              <a:extLst>
                <a:ext uri="{FF2B5EF4-FFF2-40B4-BE49-F238E27FC236}">
                  <a16:creationId xmlns:a16="http://schemas.microsoft.com/office/drawing/2014/main" id="{782304AD-992B-44FB-92F2-9D517753C72F}"/>
                </a:ext>
              </a:extLst>
            </p:cNvPr>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94;p44">
              <a:extLst>
                <a:ext uri="{FF2B5EF4-FFF2-40B4-BE49-F238E27FC236}">
                  <a16:creationId xmlns:a16="http://schemas.microsoft.com/office/drawing/2014/main" id="{EB3B4750-2F13-444C-8EA1-64C0C0187CBE}"/>
                </a:ext>
              </a:extLst>
            </p:cNvPr>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95;p44">
              <a:extLst>
                <a:ext uri="{FF2B5EF4-FFF2-40B4-BE49-F238E27FC236}">
                  <a16:creationId xmlns:a16="http://schemas.microsoft.com/office/drawing/2014/main" id="{7D2C45AF-C372-4E51-9BAB-5E474AE83990}"/>
                </a:ext>
              </a:extLst>
            </p:cNvPr>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96;p44">
              <a:extLst>
                <a:ext uri="{FF2B5EF4-FFF2-40B4-BE49-F238E27FC236}">
                  <a16:creationId xmlns:a16="http://schemas.microsoft.com/office/drawing/2014/main" id="{6DC2F0B6-2A89-4522-A648-2C277E912361}"/>
                </a:ext>
              </a:extLst>
            </p:cNvPr>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97;p44">
              <a:extLst>
                <a:ext uri="{FF2B5EF4-FFF2-40B4-BE49-F238E27FC236}">
                  <a16:creationId xmlns:a16="http://schemas.microsoft.com/office/drawing/2014/main" id="{38378733-F492-4C1D-973A-51BD5BB8B6C9}"/>
                </a:ext>
              </a:extLst>
            </p:cNvPr>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98;p44">
              <a:extLst>
                <a:ext uri="{FF2B5EF4-FFF2-40B4-BE49-F238E27FC236}">
                  <a16:creationId xmlns:a16="http://schemas.microsoft.com/office/drawing/2014/main" id="{9CD92E8C-6518-4D76-B906-30DB47EFD8F2}"/>
                </a:ext>
              </a:extLst>
            </p:cNvPr>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99;p44">
              <a:extLst>
                <a:ext uri="{FF2B5EF4-FFF2-40B4-BE49-F238E27FC236}">
                  <a16:creationId xmlns:a16="http://schemas.microsoft.com/office/drawing/2014/main" id="{3C60FB49-A1E5-4E91-B881-6670F5813F4D}"/>
                </a:ext>
              </a:extLst>
            </p:cNvPr>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0;p44">
              <a:extLst>
                <a:ext uri="{FF2B5EF4-FFF2-40B4-BE49-F238E27FC236}">
                  <a16:creationId xmlns:a16="http://schemas.microsoft.com/office/drawing/2014/main" id="{4BF74639-175B-4A90-B5B5-E8E75790F9B9}"/>
                </a:ext>
              </a:extLst>
            </p:cNvPr>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1;p44">
              <a:extLst>
                <a:ext uri="{FF2B5EF4-FFF2-40B4-BE49-F238E27FC236}">
                  <a16:creationId xmlns:a16="http://schemas.microsoft.com/office/drawing/2014/main" id="{852EDDC4-F74F-4B55-A085-333FD8418FD8}"/>
                </a:ext>
              </a:extLst>
            </p:cNvPr>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2;p44">
              <a:extLst>
                <a:ext uri="{FF2B5EF4-FFF2-40B4-BE49-F238E27FC236}">
                  <a16:creationId xmlns:a16="http://schemas.microsoft.com/office/drawing/2014/main" id="{9C79C5AA-6530-462B-9CCA-16DCC16689E6}"/>
                </a:ext>
              </a:extLst>
            </p:cNvPr>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3;p44">
              <a:extLst>
                <a:ext uri="{FF2B5EF4-FFF2-40B4-BE49-F238E27FC236}">
                  <a16:creationId xmlns:a16="http://schemas.microsoft.com/office/drawing/2014/main" id="{13A01FF6-27A8-43AB-ADFB-22AC311931EA}"/>
                </a:ext>
              </a:extLst>
            </p:cNvPr>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04;p44">
              <a:extLst>
                <a:ext uri="{FF2B5EF4-FFF2-40B4-BE49-F238E27FC236}">
                  <a16:creationId xmlns:a16="http://schemas.microsoft.com/office/drawing/2014/main" id="{BADF8E0C-6134-45CA-855E-BA94E1228457}"/>
                </a:ext>
              </a:extLst>
            </p:cNvPr>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05;p44">
              <a:extLst>
                <a:ext uri="{FF2B5EF4-FFF2-40B4-BE49-F238E27FC236}">
                  <a16:creationId xmlns:a16="http://schemas.microsoft.com/office/drawing/2014/main" id="{1E42CD85-1F70-4A14-9931-8D9D5142F71B}"/>
                </a:ext>
              </a:extLst>
            </p:cNvPr>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06;p44">
              <a:extLst>
                <a:ext uri="{FF2B5EF4-FFF2-40B4-BE49-F238E27FC236}">
                  <a16:creationId xmlns:a16="http://schemas.microsoft.com/office/drawing/2014/main" id="{97263506-9353-4670-9433-D14404D58A81}"/>
                </a:ext>
              </a:extLst>
            </p:cNvPr>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07;p44">
              <a:extLst>
                <a:ext uri="{FF2B5EF4-FFF2-40B4-BE49-F238E27FC236}">
                  <a16:creationId xmlns:a16="http://schemas.microsoft.com/office/drawing/2014/main" id="{8CF43A99-FDD0-40A6-B8B8-5DC82F2DC1DF}"/>
                </a:ext>
              </a:extLst>
            </p:cNvPr>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08;p44">
              <a:extLst>
                <a:ext uri="{FF2B5EF4-FFF2-40B4-BE49-F238E27FC236}">
                  <a16:creationId xmlns:a16="http://schemas.microsoft.com/office/drawing/2014/main" id="{8D5B06C9-67E4-41FD-92A2-954AA9BB36A5}"/>
                </a:ext>
              </a:extLst>
            </p:cNvPr>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09;p44">
              <a:extLst>
                <a:ext uri="{FF2B5EF4-FFF2-40B4-BE49-F238E27FC236}">
                  <a16:creationId xmlns:a16="http://schemas.microsoft.com/office/drawing/2014/main" id="{52A9FB3C-28BC-4BF1-AE8A-12501DACCBA0}"/>
                </a:ext>
              </a:extLst>
            </p:cNvPr>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10;p44">
              <a:extLst>
                <a:ext uri="{FF2B5EF4-FFF2-40B4-BE49-F238E27FC236}">
                  <a16:creationId xmlns:a16="http://schemas.microsoft.com/office/drawing/2014/main" id="{74681BF5-82AE-49BB-88AC-E140D44112E3}"/>
                </a:ext>
              </a:extLst>
            </p:cNvPr>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11;p44">
              <a:extLst>
                <a:ext uri="{FF2B5EF4-FFF2-40B4-BE49-F238E27FC236}">
                  <a16:creationId xmlns:a16="http://schemas.microsoft.com/office/drawing/2014/main" id="{8DC30FF7-C5E3-48F0-AB66-9AFE04F3C967}"/>
                </a:ext>
              </a:extLst>
            </p:cNvPr>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12;p44">
              <a:extLst>
                <a:ext uri="{FF2B5EF4-FFF2-40B4-BE49-F238E27FC236}">
                  <a16:creationId xmlns:a16="http://schemas.microsoft.com/office/drawing/2014/main" id="{3D0ADD74-7C47-48F0-9D73-3100DE521165}"/>
                </a:ext>
              </a:extLst>
            </p:cNvPr>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13;p44">
              <a:extLst>
                <a:ext uri="{FF2B5EF4-FFF2-40B4-BE49-F238E27FC236}">
                  <a16:creationId xmlns:a16="http://schemas.microsoft.com/office/drawing/2014/main" id="{F0CD493B-987C-45E5-BEA2-D50D014191F1}"/>
                </a:ext>
              </a:extLst>
            </p:cNvPr>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14;p44">
              <a:extLst>
                <a:ext uri="{FF2B5EF4-FFF2-40B4-BE49-F238E27FC236}">
                  <a16:creationId xmlns:a16="http://schemas.microsoft.com/office/drawing/2014/main" id="{C443B754-142A-4532-B471-3F132EA0B70C}"/>
                </a:ext>
              </a:extLst>
            </p:cNvPr>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15;p44">
              <a:extLst>
                <a:ext uri="{FF2B5EF4-FFF2-40B4-BE49-F238E27FC236}">
                  <a16:creationId xmlns:a16="http://schemas.microsoft.com/office/drawing/2014/main" id="{13027F3D-081F-4400-9BD0-7883132D204E}"/>
                </a:ext>
              </a:extLst>
            </p:cNvPr>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16;p44">
              <a:extLst>
                <a:ext uri="{FF2B5EF4-FFF2-40B4-BE49-F238E27FC236}">
                  <a16:creationId xmlns:a16="http://schemas.microsoft.com/office/drawing/2014/main" id="{A4F7D59E-D3B9-4F2F-B34E-72EFC3AFF3B0}"/>
                </a:ext>
              </a:extLst>
            </p:cNvPr>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17;p44">
              <a:extLst>
                <a:ext uri="{FF2B5EF4-FFF2-40B4-BE49-F238E27FC236}">
                  <a16:creationId xmlns:a16="http://schemas.microsoft.com/office/drawing/2014/main" id="{393183AB-6B95-4388-923B-DB71DA17D1B4}"/>
                </a:ext>
              </a:extLst>
            </p:cNvPr>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18;p44">
              <a:extLst>
                <a:ext uri="{FF2B5EF4-FFF2-40B4-BE49-F238E27FC236}">
                  <a16:creationId xmlns:a16="http://schemas.microsoft.com/office/drawing/2014/main" id="{E5D2A1BA-EB61-406F-8623-439C563CDE11}"/>
                </a:ext>
              </a:extLst>
            </p:cNvPr>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19;p44">
              <a:extLst>
                <a:ext uri="{FF2B5EF4-FFF2-40B4-BE49-F238E27FC236}">
                  <a16:creationId xmlns:a16="http://schemas.microsoft.com/office/drawing/2014/main" id="{E830F646-ED27-4EC5-9A7F-A060C75ED473}"/>
                </a:ext>
              </a:extLst>
            </p:cNvPr>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20;p44">
              <a:extLst>
                <a:ext uri="{FF2B5EF4-FFF2-40B4-BE49-F238E27FC236}">
                  <a16:creationId xmlns:a16="http://schemas.microsoft.com/office/drawing/2014/main" id="{39F2D0DD-79A7-4E87-81AE-2A96D5DF4015}"/>
                </a:ext>
              </a:extLst>
            </p:cNvPr>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21;p44">
              <a:extLst>
                <a:ext uri="{FF2B5EF4-FFF2-40B4-BE49-F238E27FC236}">
                  <a16:creationId xmlns:a16="http://schemas.microsoft.com/office/drawing/2014/main" id="{54D98E24-6F60-49BE-BEFB-A4B5CAF7C2B2}"/>
                </a:ext>
              </a:extLst>
            </p:cNvPr>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22;p44">
              <a:extLst>
                <a:ext uri="{FF2B5EF4-FFF2-40B4-BE49-F238E27FC236}">
                  <a16:creationId xmlns:a16="http://schemas.microsoft.com/office/drawing/2014/main" id="{F84C1997-AAC3-4AFC-B279-B3D0537C2F1E}"/>
                </a:ext>
              </a:extLst>
            </p:cNvPr>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23;p44">
              <a:extLst>
                <a:ext uri="{FF2B5EF4-FFF2-40B4-BE49-F238E27FC236}">
                  <a16:creationId xmlns:a16="http://schemas.microsoft.com/office/drawing/2014/main" id="{B4637F1D-58D0-4BCB-A061-36B28091008A}"/>
                </a:ext>
              </a:extLst>
            </p:cNvPr>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24;p44">
              <a:extLst>
                <a:ext uri="{FF2B5EF4-FFF2-40B4-BE49-F238E27FC236}">
                  <a16:creationId xmlns:a16="http://schemas.microsoft.com/office/drawing/2014/main" id="{814BE9AD-8D95-415C-9052-4B1DB0E908CA}"/>
                </a:ext>
              </a:extLst>
            </p:cNvPr>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25;p44">
              <a:extLst>
                <a:ext uri="{FF2B5EF4-FFF2-40B4-BE49-F238E27FC236}">
                  <a16:creationId xmlns:a16="http://schemas.microsoft.com/office/drawing/2014/main" id="{B91C2020-AAED-44BE-9520-4E1CC3183DF0}"/>
                </a:ext>
              </a:extLst>
            </p:cNvPr>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26;p44">
              <a:extLst>
                <a:ext uri="{FF2B5EF4-FFF2-40B4-BE49-F238E27FC236}">
                  <a16:creationId xmlns:a16="http://schemas.microsoft.com/office/drawing/2014/main" id="{CCCF75C6-9066-4C1F-A55C-1607DA2DD251}"/>
                </a:ext>
              </a:extLst>
            </p:cNvPr>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27;p44">
              <a:extLst>
                <a:ext uri="{FF2B5EF4-FFF2-40B4-BE49-F238E27FC236}">
                  <a16:creationId xmlns:a16="http://schemas.microsoft.com/office/drawing/2014/main" id="{DD59FA54-230A-472B-91EC-0C5198E31B10}"/>
                </a:ext>
              </a:extLst>
            </p:cNvPr>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28;p44">
              <a:extLst>
                <a:ext uri="{FF2B5EF4-FFF2-40B4-BE49-F238E27FC236}">
                  <a16:creationId xmlns:a16="http://schemas.microsoft.com/office/drawing/2014/main" id="{715BAD57-A7FD-4FA2-BB9E-A2715319B1DF}"/>
                </a:ext>
              </a:extLst>
            </p:cNvPr>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29;p44">
              <a:extLst>
                <a:ext uri="{FF2B5EF4-FFF2-40B4-BE49-F238E27FC236}">
                  <a16:creationId xmlns:a16="http://schemas.microsoft.com/office/drawing/2014/main" id="{56FEE93F-2E66-49B7-976E-B66095758C7D}"/>
                </a:ext>
              </a:extLst>
            </p:cNvPr>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30;p44">
              <a:extLst>
                <a:ext uri="{FF2B5EF4-FFF2-40B4-BE49-F238E27FC236}">
                  <a16:creationId xmlns:a16="http://schemas.microsoft.com/office/drawing/2014/main" id="{236776A9-DFBE-4B9C-A5A9-3AC25D90196C}"/>
                </a:ext>
              </a:extLst>
            </p:cNvPr>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31;p44">
              <a:extLst>
                <a:ext uri="{FF2B5EF4-FFF2-40B4-BE49-F238E27FC236}">
                  <a16:creationId xmlns:a16="http://schemas.microsoft.com/office/drawing/2014/main" id="{A7C271B8-A271-42AA-A430-7C6AF2CF2ECB}"/>
                </a:ext>
              </a:extLst>
            </p:cNvPr>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32;p44">
              <a:extLst>
                <a:ext uri="{FF2B5EF4-FFF2-40B4-BE49-F238E27FC236}">
                  <a16:creationId xmlns:a16="http://schemas.microsoft.com/office/drawing/2014/main" id="{D2700C18-478A-489B-BDA1-16E089C8DD37}"/>
                </a:ext>
              </a:extLst>
            </p:cNvPr>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33;p44">
              <a:extLst>
                <a:ext uri="{FF2B5EF4-FFF2-40B4-BE49-F238E27FC236}">
                  <a16:creationId xmlns:a16="http://schemas.microsoft.com/office/drawing/2014/main" id="{5AFF7A7E-B445-42D7-8D78-4D84F7A88D6D}"/>
                </a:ext>
              </a:extLst>
            </p:cNvPr>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34;p44">
              <a:extLst>
                <a:ext uri="{FF2B5EF4-FFF2-40B4-BE49-F238E27FC236}">
                  <a16:creationId xmlns:a16="http://schemas.microsoft.com/office/drawing/2014/main" id="{DF88B3E0-4A87-461C-9FDA-19A010E700E5}"/>
                </a:ext>
              </a:extLst>
            </p:cNvPr>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35;p44">
              <a:extLst>
                <a:ext uri="{FF2B5EF4-FFF2-40B4-BE49-F238E27FC236}">
                  <a16:creationId xmlns:a16="http://schemas.microsoft.com/office/drawing/2014/main" id="{EB567B0D-D9C1-4061-9B16-71B5FD2A0630}"/>
                </a:ext>
              </a:extLst>
            </p:cNvPr>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36;p44">
              <a:extLst>
                <a:ext uri="{FF2B5EF4-FFF2-40B4-BE49-F238E27FC236}">
                  <a16:creationId xmlns:a16="http://schemas.microsoft.com/office/drawing/2014/main" id="{FE57E086-D56F-42E5-8A32-649A15212AA8}"/>
                </a:ext>
              </a:extLst>
            </p:cNvPr>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37;p44">
              <a:extLst>
                <a:ext uri="{FF2B5EF4-FFF2-40B4-BE49-F238E27FC236}">
                  <a16:creationId xmlns:a16="http://schemas.microsoft.com/office/drawing/2014/main" id="{7589CD4F-EE61-4B3E-8092-F9F3834D3B8C}"/>
                </a:ext>
              </a:extLst>
            </p:cNvPr>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38;p44">
              <a:extLst>
                <a:ext uri="{FF2B5EF4-FFF2-40B4-BE49-F238E27FC236}">
                  <a16:creationId xmlns:a16="http://schemas.microsoft.com/office/drawing/2014/main" id="{42E95700-2C8E-498D-A0BC-1FAB27B3E8A7}"/>
                </a:ext>
              </a:extLst>
            </p:cNvPr>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39;p44">
              <a:extLst>
                <a:ext uri="{FF2B5EF4-FFF2-40B4-BE49-F238E27FC236}">
                  <a16:creationId xmlns:a16="http://schemas.microsoft.com/office/drawing/2014/main" id="{6D21AE54-BFC9-4A5B-B9E2-89448986F0DD}"/>
                </a:ext>
              </a:extLst>
            </p:cNvPr>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40;p44">
              <a:extLst>
                <a:ext uri="{FF2B5EF4-FFF2-40B4-BE49-F238E27FC236}">
                  <a16:creationId xmlns:a16="http://schemas.microsoft.com/office/drawing/2014/main" id="{F53B551D-CAF2-4D3E-88E2-464013EF2526}"/>
                </a:ext>
              </a:extLst>
            </p:cNvPr>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41;p44">
              <a:extLst>
                <a:ext uri="{FF2B5EF4-FFF2-40B4-BE49-F238E27FC236}">
                  <a16:creationId xmlns:a16="http://schemas.microsoft.com/office/drawing/2014/main" id="{47DC2CEF-1045-461C-A3CB-0DEAFCCC1E72}"/>
                </a:ext>
              </a:extLst>
            </p:cNvPr>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42;p44">
              <a:extLst>
                <a:ext uri="{FF2B5EF4-FFF2-40B4-BE49-F238E27FC236}">
                  <a16:creationId xmlns:a16="http://schemas.microsoft.com/office/drawing/2014/main" id="{283BD1A8-70F9-4089-B515-2F5AF3C9B835}"/>
                </a:ext>
              </a:extLst>
            </p:cNvPr>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43;p44">
              <a:extLst>
                <a:ext uri="{FF2B5EF4-FFF2-40B4-BE49-F238E27FC236}">
                  <a16:creationId xmlns:a16="http://schemas.microsoft.com/office/drawing/2014/main" id="{2E2A4FD1-0E24-4454-835A-3A553513137A}"/>
                </a:ext>
              </a:extLst>
            </p:cNvPr>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44;p44">
              <a:extLst>
                <a:ext uri="{FF2B5EF4-FFF2-40B4-BE49-F238E27FC236}">
                  <a16:creationId xmlns:a16="http://schemas.microsoft.com/office/drawing/2014/main" id="{FC34CE6F-890C-4CF1-9CF3-2204C9C46CB8}"/>
                </a:ext>
              </a:extLst>
            </p:cNvPr>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45;p44">
              <a:extLst>
                <a:ext uri="{FF2B5EF4-FFF2-40B4-BE49-F238E27FC236}">
                  <a16:creationId xmlns:a16="http://schemas.microsoft.com/office/drawing/2014/main" id="{E720CB00-2BF0-4307-9889-2F6AC02DD206}"/>
                </a:ext>
              </a:extLst>
            </p:cNvPr>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46;p44">
              <a:extLst>
                <a:ext uri="{FF2B5EF4-FFF2-40B4-BE49-F238E27FC236}">
                  <a16:creationId xmlns:a16="http://schemas.microsoft.com/office/drawing/2014/main" id="{1CD2F655-81CB-4B4F-85DA-880258C5E30F}"/>
                </a:ext>
              </a:extLst>
            </p:cNvPr>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47;p44">
              <a:extLst>
                <a:ext uri="{FF2B5EF4-FFF2-40B4-BE49-F238E27FC236}">
                  <a16:creationId xmlns:a16="http://schemas.microsoft.com/office/drawing/2014/main" id="{3D51741D-BA9D-4478-B094-F95DD18A111F}"/>
                </a:ext>
              </a:extLst>
            </p:cNvPr>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48;p44">
              <a:extLst>
                <a:ext uri="{FF2B5EF4-FFF2-40B4-BE49-F238E27FC236}">
                  <a16:creationId xmlns:a16="http://schemas.microsoft.com/office/drawing/2014/main" id="{8607912E-EB82-4417-AED0-8F475373C2FE}"/>
                </a:ext>
              </a:extLst>
            </p:cNvPr>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49;p44">
              <a:extLst>
                <a:ext uri="{FF2B5EF4-FFF2-40B4-BE49-F238E27FC236}">
                  <a16:creationId xmlns:a16="http://schemas.microsoft.com/office/drawing/2014/main" id="{D8EBC82C-BCF9-495E-BC5D-D84F06164DAC}"/>
                </a:ext>
              </a:extLst>
            </p:cNvPr>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50;p44">
              <a:extLst>
                <a:ext uri="{FF2B5EF4-FFF2-40B4-BE49-F238E27FC236}">
                  <a16:creationId xmlns:a16="http://schemas.microsoft.com/office/drawing/2014/main" id="{AE5A235E-1756-4283-8903-33AE36E8FB68}"/>
                </a:ext>
              </a:extLst>
            </p:cNvPr>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51;p44">
              <a:extLst>
                <a:ext uri="{FF2B5EF4-FFF2-40B4-BE49-F238E27FC236}">
                  <a16:creationId xmlns:a16="http://schemas.microsoft.com/office/drawing/2014/main" id="{D1B4F1B0-DCD1-4BB8-A756-72FEA7117AD5}"/>
                </a:ext>
              </a:extLst>
            </p:cNvPr>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52;p44">
              <a:extLst>
                <a:ext uri="{FF2B5EF4-FFF2-40B4-BE49-F238E27FC236}">
                  <a16:creationId xmlns:a16="http://schemas.microsoft.com/office/drawing/2014/main" id="{306F4249-24B4-4F3C-B05D-8AB8F9BFF454}"/>
                </a:ext>
              </a:extLst>
            </p:cNvPr>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53;p44">
              <a:extLst>
                <a:ext uri="{FF2B5EF4-FFF2-40B4-BE49-F238E27FC236}">
                  <a16:creationId xmlns:a16="http://schemas.microsoft.com/office/drawing/2014/main" id="{39D686EB-5FC0-42A7-ACD2-8977C07A8B99}"/>
                </a:ext>
              </a:extLst>
            </p:cNvPr>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54;p44">
              <a:extLst>
                <a:ext uri="{FF2B5EF4-FFF2-40B4-BE49-F238E27FC236}">
                  <a16:creationId xmlns:a16="http://schemas.microsoft.com/office/drawing/2014/main" id="{A8D279AB-A44E-4691-B678-447589AA9D95}"/>
                </a:ext>
              </a:extLst>
            </p:cNvPr>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55;p44">
              <a:extLst>
                <a:ext uri="{FF2B5EF4-FFF2-40B4-BE49-F238E27FC236}">
                  <a16:creationId xmlns:a16="http://schemas.microsoft.com/office/drawing/2014/main" id="{5F665F30-0E23-4908-8B30-3D606AD83825}"/>
                </a:ext>
              </a:extLst>
            </p:cNvPr>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56;p44">
              <a:extLst>
                <a:ext uri="{FF2B5EF4-FFF2-40B4-BE49-F238E27FC236}">
                  <a16:creationId xmlns:a16="http://schemas.microsoft.com/office/drawing/2014/main" id="{E1C71A36-6C70-47B2-A76A-72B088E9D324}"/>
                </a:ext>
              </a:extLst>
            </p:cNvPr>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57;p44">
              <a:extLst>
                <a:ext uri="{FF2B5EF4-FFF2-40B4-BE49-F238E27FC236}">
                  <a16:creationId xmlns:a16="http://schemas.microsoft.com/office/drawing/2014/main" id="{164F98FA-2DE4-436A-BE42-248BCCBABF30}"/>
                </a:ext>
              </a:extLst>
            </p:cNvPr>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58;p44">
              <a:extLst>
                <a:ext uri="{FF2B5EF4-FFF2-40B4-BE49-F238E27FC236}">
                  <a16:creationId xmlns:a16="http://schemas.microsoft.com/office/drawing/2014/main" id="{2ED0F172-D991-4D03-B6C6-C4818DE68741}"/>
                </a:ext>
              </a:extLst>
            </p:cNvPr>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59;p44">
              <a:extLst>
                <a:ext uri="{FF2B5EF4-FFF2-40B4-BE49-F238E27FC236}">
                  <a16:creationId xmlns:a16="http://schemas.microsoft.com/office/drawing/2014/main" id="{45AA941E-99A0-4A81-8DB0-BC3AF976C9FC}"/>
                </a:ext>
              </a:extLst>
            </p:cNvPr>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60;p44">
              <a:extLst>
                <a:ext uri="{FF2B5EF4-FFF2-40B4-BE49-F238E27FC236}">
                  <a16:creationId xmlns:a16="http://schemas.microsoft.com/office/drawing/2014/main" id="{576F5A4A-1D34-4B09-B1C1-1808A42774D5}"/>
                </a:ext>
              </a:extLst>
            </p:cNvPr>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2119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80">
                                          <p:stCondLst>
                                            <p:cond delay="0"/>
                                          </p:stCondLst>
                                        </p:cTn>
                                        <p:tgtEl>
                                          <p:spTgt spid="16"/>
                                        </p:tgtEl>
                                      </p:cBhvr>
                                    </p:animEffect>
                                    <p:anim calcmode="lin" valueType="num">
                                      <p:cBhvr>
                                        <p:cTn id="19"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24" dur="26">
                                          <p:stCondLst>
                                            <p:cond delay="650"/>
                                          </p:stCondLst>
                                        </p:cTn>
                                        <p:tgtEl>
                                          <p:spTgt spid="16"/>
                                        </p:tgtEl>
                                      </p:cBhvr>
                                      <p:to x="100000" y="60000"/>
                                    </p:animScale>
                                    <p:animScale>
                                      <p:cBhvr>
                                        <p:cTn id="25" dur="166" decel="50000">
                                          <p:stCondLst>
                                            <p:cond delay="676"/>
                                          </p:stCondLst>
                                        </p:cTn>
                                        <p:tgtEl>
                                          <p:spTgt spid="16"/>
                                        </p:tgtEl>
                                      </p:cBhvr>
                                      <p:to x="100000" y="100000"/>
                                    </p:animScale>
                                    <p:animScale>
                                      <p:cBhvr>
                                        <p:cTn id="26" dur="26">
                                          <p:stCondLst>
                                            <p:cond delay="1312"/>
                                          </p:stCondLst>
                                        </p:cTn>
                                        <p:tgtEl>
                                          <p:spTgt spid="16"/>
                                        </p:tgtEl>
                                      </p:cBhvr>
                                      <p:to x="100000" y="80000"/>
                                    </p:animScale>
                                    <p:animScale>
                                      <p:cBhvr>
                                        <p:cTn id="27" dur="166" decel="50000">
                                          <p:stCondLst>
                                            <p:cond delay="1338"/>
                                          </p:stCondLst>
                                        </p:cTn>
                                        <p:tgtEl>
                                          <p:spTgt spid="16"/>
                                        </p:tgtEl>
                                      </p:cBhvr>
                                      <p:to x="100000" y="100000"/>
                                    </p:animScale>
                                    <p:animScale>
                                      <p:cBhvr>
                                        <p:cTn id="28" dur="26">
                                          <p:stCondLst>
                                            <p:cond delay="1642"/>
                                          </p:stCondLst>
                                        </p:cTn>
                                        <p:tgtEl>
                                          <p:spTgt spid="16"/>
                                        </p:tgtEl>
                                      </p:cBhvr>
                                      <p:to x="100000" y="90000"/>
                                    </p:animScale>
                                    <p:animScale>
                                      <p:cBhvr>
                                        <p:cTn id="29" dur="166" decel="50000">
                                          <p:stCondLst>
                                            <p:cond delay="1668"/>
                                          </p:stCondLst>
                                        </p:cTn>
                                        <p:tgtEl>
                                          <p:spTgt spid="16"/>
                                        </p:tgtEl>
                                      </p:cBhvr>
                                      <p:to x="100000" y="100000"/>
                                    </p:animScale>
                                    <p:animScale>
                                      <p:cBhvr>
                                        <p:cTn id="30" dur="26">
                                          <p:stCondLst>
                                            <p:cond delay="1808"/>
                                          </p:stCondLst>
                                        </p:cTn>
                                        <p:tgtEl>
                                          <p:spTgt spid="16"/>
                                        </p:tgtEl>
                                      </p:cBhvr>
                                      <p:to x="100000" y="95000"/>
                                    </p:animScale>
                                    <p:animScale>
                                      <p:cBhvr>
                                        <p:cTn id="31"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6BB2B3-06A7-456C-85AA-892B9B156371}"/>
              </a:ext>
            </a:extLst>
          </p:cNvPr>
          <p:cNvSpPr txBox="1"/>
          <p:nvPr/>
        </p:nvSpPr>
        <p:spPr>
          <a:xfrm>
            <a:off x="753010" y="101589"/>
            <a:ext cx="10685979" cy="923330"/>
          </a:xfrm>
          <a:prstGeom prst="rect">
            <a:avLst/>
          </a:prstGeom>
          <a:noFill/>
        </p:spPr>
        <p:txBody>
          <a:bodyPr wrap="square" rtlCol="0">
            <a:spAutoFit/>
          </a:bodyPr>
          <a:lstStyle/>
          <a:p>
            <a:pPr algn="ctr"/>
            <a:r>
              <a:rPr lang="en-GB" sz="5400">
                <a:solidFill>
                  <a:schemeClr val="accent6">
                    <a:lumMod val="60000"/>
                    <a:lumOff val="40000"/>
                  </a:schemeClr>
                </a:solidFill>
              </a:rPr>
              <a:t>Cơ sở lý thuyết</a:t>
            </a:r>
            <a:endParaRPr lang="en-US" sz="5400">
              <a:solidFill>
                <a:schemeClr val="accent6">
                  <a:lumMod val="60000"/>
                  <a:lumOff val="40000"/>
                </a:schemeClr>
              </a:solidFill>
            </a:endParaRPr>
          </a:p>
        </p:txBody>
      </p:sp>
      <p:sp>
        <p:nvSpPr>
          <p:cNvPr id="3" name="Google Shape;227;p16">
            <a:extLst>
              <a:ext uri="{FF2B5EF4-FFF2-40B4-BE49-F238E27FC236}">
                <a16:creationId xmlns:a16="http://schemas.microsoft.com/office/drawing/2014/main" id="{33E52D7A-9318-4D10-9D28-D8B74092F1BB}"/>
              </a:ext>
            </a:extLst>
          </p:cNvPr>
          <p:cNvSpPr txBox="1">
            <a:spLocks/>
          </p:cNvSpPr>
          <p:nvPr/>
        </p:nvSpPr>
        <p:spPr>
          <a:xfrm>
            <a:off x="838200" y="1957959"/>
            <a:ext cx="10515600" cy="425196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0"/>
              </a:spcBef>
              <a:buClr>
                <a:schemeClr val="dk1"/>
              </a:buClr>
              <a:buSzPts val="2600"/>
            </a:pPr>
            <a:r>
              <a:rPr lang="en-US" sz="2400">
                <a:solidFill>
                  <a:schemeClr val="bg1"/>
                </a:solidFill>
              </a:rPr>
              <a:t>+ </a:t>
            </a:r>
            <a:r>
              <a:rPr lang="vi-VN" sz="2400">
                <a:solidFill>
                  <a:schemeClr val="bg1"/>
                </a:solidFill>
              </a:rPr>
              <a:t>Thực nghiệm được thực hiện trên CSDL quan hệ MySQL</a:t>
            </a:r>
          </a:p>
          <a:p>
            <a:pPr marL="457200" indent="-457200">
              <a:buClr>
                <a:schemeClr val="dk1"/>
              </a:buClr>
              <a:buSzPts val="2600"/>
            </a:pPr>
            <a:r>
              <a:rPr lang="en-US" sz="2400">
                <a:solidFill>
                  <a:schemeClr val="bg1"/>
                </a:solidFill>
              </a:rPr>
              <a:t>+ </a:t>
            </a:r>
            <a:r>
              <a:rPr lang="vi-VN" sz="2400">
                <a:solidFill>
                  <a:schemeClr val="bg1"/>
                </a:solidFill>
              </a:rPr>
              <a:t>Dữ liệu trong database dạng float</a:t>
            </a:r>
          </a:p>
          <a:p>
            <a:pPr marL="457200" indent="-457200">
              <a:buClr>
                <a:schemeClr val="dk1"/>
              </a:buClr>
              <a:buSzPts val="2600"/>
            </a:pPr>
            <a:r>
              <a:rPr lang="en-US" sz="2400">
                <a:solidFill>
                  <a:schemeClr val="bg1"/>
                </a:solidFill>
              </a:rPr>
              <a:t>+ </a:t>
            </a:r>
            <a:r>
              <a:rPr lang="vi-VN" sz="2400">
                <a:solidFill>
                  <a:schemeClr val="bg1"/>
                </a:solidFill>
              </a:rPr>
              <a:t>Sử dụng kỹ thuật thủy vân số biến dạng</a:t>
            </a:r>
          </a:p>
          <a:p>
            <a:pPr marL="457200" indent="-457200">
              <a:buClr>
                <a:schemeClr val="dk1"/>
              </a:buClr>
              <a:buSzPts val="2600"/>
            </a:pPr>
            <a:r>
              <a:rPr lang="en-US" sz="2400">
                <a:solidFill>
                  <a:schemeClr val="bg1"/>
                </a:solidFill>
              </a:rPr>
              <a:t>+ </a:t>
            </a:r>
            <a:r>
              <a:rPr lang="vi-VN" sz="2400">
                <a:solidFill>
                  <a:schemeClr val="bg1"/>
                </a:solidFill>
              </a:rPr>
              <a:t>Thuật toán: Chèn thông tin dấu thủy vân vào vị trí bit vô nghĩa, không làm, ảnh hưởng quá nhiều đến chất lượng dữ liệu có trong CSDL</a:t>
            </a:r>
          </a:p>
          <a:p>
            <a:pPr marL="457200" indent="-457200">
              <a:buClr>
                <a:schemeClr val="dk1"/>
              </a:buClr>
              <a:buSzPts val="2600"/>
            </a:pPr>
            <a:r>
              <a:rPr lang="en-US" sz="2400">
                <a:solidFill>
                  <a:schemeClr val="bg1"/>
                </a:solidFill>
              </a:rPr>
              <a:t>+ </a:t>
            </a:r>
            <a:r>
              <a:rPr lang="vi-VN" sz="2400">
                <a:solidFill>
                  <a:schemeClr val="bg1"/>
                </a:solidFill>
              </a:rPr>
              <a:t>Chứng minh quyền sở hữu thông qua đếm số lượng bản ghi có dấu thủy vân</a:t>
            </a:r>
          </a:p>
        </p:txBody>
      </p:sp>
    </p:spTree>
    <p:extLst>
      <p:ext uri="{BB962C8B-B14F-4D97-AF65-F5344CB8AC3E}">
        <p14:creationId xmlns:p14="http://schemas.microsoft.com/office/powerpoint/2010/main" val="317879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95011B-AB07-4786-AEC5-00C773F15C6E}"/>
              </a:ext>
            </a:extLst>
          </p:cNvPr>
          <p:cNvSpPr txBox="1"/>
          <p:nvPr/>
        </p:nvSpPr>
        <p:spPr>
          <a:xfrm>
            <a:off x="5808099" y="1572220"/>
            <a:ext cx="5486400" cy="3785652"/>
          </a:xfrm>
          <a:prstGeom prst="rect">
            <a:avLst/>
          </a:prstGeom>
          <a:noFill/>
        </p:spPr>
        <p:txBody>
          <a:bodyPr wrap="square" rtlCol="0">
            <a:spAutoFit/>
          </a:bodyPr>
          <a:lstStyle/>
          <a:p>
            <a:r>
              <a:rPr lang="en-US" sz="8000">
                <a:solidFill>
                  <a:schemeClr val="accent6">
                    <a:lumMod val="60000"/>
                    <a:lumOff val="40000"/>
                  </a:schemeClr>
                </a:solidFill>
              </a:rPr>
              <a:t>Thank you </a:t>
            </a:r>
          </a:p>
          <a:p>
            <a:r>
              <a:rPr lang="en-US" sz="8000">
                <a:solidFill>
                  <a:schemeClr val="accent6">
                    <a:lumMod val="60000"/>
                    <a:lumOff val="40000"/>
                  </a:schemeClr>
                </a:solidFill>
              </a:rPr>
              <a:t>		for </a:t>
            </a:r>
          </a:p>
          <a:p>
            <a:r>
              <a:rPr lang="en-US" sz="8000">
                <a:solidFill>
                  <a:schemeClr val="accent6">
                    <a:lumMod val="60000"/>
                    <a:lumOff val="40000"/>
                  </a:schemeClr>
                </a:solidFill>
              </a:rPr>
              <a:t>watching &lt;3</a:t>
            </a:r>
            <a:r>
              <a:rPr lang="en-US" sz="8000">
                <a:solidFill>
                  <a:schemeClr val="bg1"/>
                </a:solidFill>
              </a:rPr>
              <a:t> </a:t>
            </a:r>
          </a:p>
        </p:txBody>
      </p:sp>
      <p:grpSp>
        <p:nvGrpSpPr>
          <p:cNvPr id="3" name="Google Shape;3014;p63">
            <a:extLst>
              <a:ext uri="{FF2B5EF4-FFF2-40B4-BE49-F238E27FC236}">
                <a16:creationId xmlns:a16="http://schemas.microsoft.com/office/drawing/2014/main" id="{407856E0-404B-4ED3-A485-C00B278D0691}"/>
              </a:ext>
            </a:extLst>
          </p:cNvPr>
          <p:cNvGrpSpPr/>
          <p:nvPr/>
        </p:nvGrpSpPr>
        <p:grpSpPr>
          <a:xfrm>
            <a:off x="592471" y="784346"/>
            <a:ext cx="4817241" cy="4537480"/>
            <a:chOff x="1029100" y="238125"/>
            <a:chExt cx="5561350" cy="5238375"/>
          </a:xfrm>
        </p:grpSpPr>
        <p:sp>
          <p:nvSpPr>
            <p:cNvPr id="4" name="Google Shape;3015;p63">
              <a:extLst>
                <a:ext uri="{FF2B5EF4-FFF2-40B4-BE49-F238E27FC236}">
                  <a16:creationId xmlns:a16="http://schemas.microsoft.com/office/drawing/2014/main" id="{58570C4C-3D10-4C56-A762-EE97DC37E960}"/>
                </a:ext>
              </a:extLst>
            </p:cNvPr>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16;p63">
              <a:extLst>
                <a:ext uri="{FF2B5EF4-FFF2-40B4-BE49-F238E27FC236}">
                  <a16:creationId xmlns:a16="http://schemas.microsoft.com/office/drawing/2014/main" id="{C0FFD849-1DCC-44FC-AFE1-16BF1D7940A1}"/>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17;p63">
              <a:extLst>
                <a:ext uri="{FF2B5EF4-FFF2-40B4-BE49-F238E27FC236}">
                  <a16:creationId xmlns:a16="http://schemas.microsoft.com/office/drawing/2014/main" id="{79496DFA-8242-43D3-BED8-645B761D3D29}"/>
                </a:ext>
              </a:extLst>
            </p:cNvPr>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18;p63">
              <a:extLst>
                <a:ext uri="{FF2B5EF4-FFF2-40B4-BE49-F238E27FC236}">
                  <a16:creationId xmlns:a16="http://schemas.microsoft.com/office/drawing/2014/main" id="{2BA72874-8228-45AD-A52B-71F6D6C3756B}"/>
                </a:ext>
              </a:extLst>
            </p:cNvPr>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19;p63">
              <a:extLst>
                <a:ext uri="{FF2B5EF4-FFF2-40B4-BE49-F238E27FC236}">
                  <a16:creationId xmlns:a16="http://schemas.microsoft.com/office/drawing/2014/main" id="{55C70A60-80DA-4062-94BB-6562487B6D9B}"/>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20;p63">
              <a:extLst>
                <a:ext uri="{FF2B5EF4-FFF2-40B4-BE49-F238E27FC236}">
                  <a16:creationId xmlns:a16="http://schemas.microsoft.com/office/drawing/2014/main" id="{A95E044E-0C77-48B3-B96B-FE2ED54F0ACA}"/>
                </a:ext>
              </a:extLst>
            </p:cNvPr>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21;p63">
              <a:extLst>
                <a:ext uri="{FF2B5EF4-FFF2-40B4-BE49-F238E27FC236}">
                  <a16:creationId xmlns:a16="http://schemas.microsoft.com/office/drawing/2014/main" id="{13EE2980-7EA8-4B71-98BE-CD97F111797F}"/>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22;p63">
              <a:extLst>
                <a:ext uri="{FF2B5EF4-FFF2-40B4-BE49-F238E27FC236}">
                  <a16:creationId xmlns:a16="http://schemas.microsoft.com/office/drawing/2014/main" id="{B6F978BC-1445-42D1-A6B1-061D363557E2}"/>
                </a:ext>
              </a:extLst>
            </p:cNvPr>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3;p63">
              <a:extLst>
                <a:ext uri="{FF2B5EF4-FFF2-40B4-BE49-F238E27FC236}">
                  <a16:creationId xmlns:a16="http://schemas.microsoft.com/office/drawing/2014/main" id="{1F526BEB-8140-42AE-BDC1-9D12B8F342B6}"/>
                </a:ext>
              </a:extLst>
            </p:cNvPr>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24;p63">
              <a:extLst>
                <a:ext uri="{FF2B5EF4-FFF2-40B4-BE49-F238E27FC236}">
                  <a16:creationId xmlns:a16="http://schemas.microsoft.com/office/drawing/2014/main" id="{DAC9A19D-4A32-4D81-B9F4-AF7A35FAC40A}"/>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5;p63">
              <a:extLst>
                <a:ext uri="{FF2B5EF4-FFF2-40B4-BE49-F238E27FC236}">
                  <a16:creationId xmlns:a16="http://schemas.microsoft.com/office/drawing/2014/main" id="{41AA7DE6-D332-4874-92C2-608C56DA4A29}"/>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26;p63">
              <a:extLst>
                <a:ext uri="{FF2B5EF4-FFF2-40B4-BE49-F238E27FC236}">
                  <a16:creationId xmlns:a16="http://schemas.microsoft.com/office/drawing/2014/main" id="{F27C6C37-0752-4B4E-8F57-286586B68717}"/>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7;p63">
              <a:extLst>
                <a:ext uri="{FF2B5EF4-FFF2-40B4-BE49-F238E27FC236}">
                  <a16:creationId xmlns:a16="http://schemas.microsoft.com/office/drawing/2014/main" id="{D46AFE1D-0DBF-4A8E-93D7-188F5F07877B}"/>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8;p63">
              <a:extLst>
                <a:ext uri="{FF2B5EF4-FFF2-40B4-BE49-F238E27FC236}">
                  <a16:creationId xmlns:a16="http://schemas.microsoft.com/office/drawing/2014/main" id="{14E94526-C074-4932-AD78-FB70FFF92520}"/>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9;p63">
              <a:extLst>
                <a:ext uri="{FF2B5EF4-FFF2-40B4-BE49-F238E27FC236}">
                  <a16:creationId xmlns:a16="http://schemas.microsoft.com/office/drawing/2014/main" id="{DAC51CFA-E442-418A-A14C-D2019529EBD2}"/>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0;p63">
              <a:extLst>
                <a:ext uri="{FF2B5EF4-FFF2-40B4-BE49-F238E27FC236}">
                  <a16:creationId xmlns:a16="http://schemas.microsoft.com/office/drawing/2014/main" id="{A3FA3786-24C8-4497-BF5C-ED425BEE08F5}"/>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1;p63">
              <a:extLst>
                <a:ext uri="{FF2B5EF4-FFF2-40B4-BE49-F238E27FC236}">
                  <a16:creationId xmlns:a16="http://schemas.microsoft.com/office/drawing/2014/main" id="{E2356DFC-6DB7-49C7-9D8C-33F60441D2D8}"/>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2;p63">
              <a:extLst>
                <a:ext uri="{FF2B5EF4-FFF2-40B4-BE49-F238E27FC236}">
                  <a16:creationId xmlns:a16="http://schemas.microsoft.com/office/drawing/2014/main" id="{7B9C561C-7BE6-4B8F-8C6C-2A567468B552}"/>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3;p63">
              <a:extLst>
                <a:ext uri="{FF2B5EF4-FFF2-40B4-BE49-F238E27FC236}">
                  <a16:creationId xmlns:a16="http://schemas.microsoft.com/office/drawing/2014/main" id="{26E70AC8-9C66-418E-8C9E-FD54807D3504}"/>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4;p63">
              <a:extLst>
                <a:ext uri="{FF2B5EF4-FFF2-40B4-BE49-F238E27FC236}">
                  <a16:creationId xmlns:a16="http://schemas.microsoft.com/office/drawing/2014/main" id="{B7348EE2-11AA-4187-BD96-2274268CC089}"/>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35;p63">
              <a:extLst>
                <a:ext uri="{FF2B5EF4-FFF2-40B4-BE49-F238E27FC236}">
                  <a16:creationId xmlns:a16="http://schemas.microsoft.com/office/drawing/2014/main" id="{BD5FE815-EA7B-4875-96C2-B4472FC38C25}"/>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36;p63">
              <a:extLst>
                <a:ext uri="{FF2B5EF4-FFF2-40B4-BE49-F238E27FC236}">
                  <a16:creationId xmlns:a16="http://schemas.microsoft.com/office/drawing/2014/main" id="{D4A2BFD3-F292-4A07-9F01-DA31912C83A9}"/>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37;p63">
              <a:extLst>
                <a:ext uri="{FF2B5EF4-FFF2-40B4-BE49-F238E27FC236}">
                  <a16:creationId xmlns:a16="http://schemas.microsoft.com/office/drawing/2014/main" id="{61925865-2420-4AFB-823B-2922ED3F60F9}"/>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38;p63">
              <a:extLst>
                <a:ext uri="{FF2B5EF4-FFF2-40B4-BE49-F238E27FC236}">
                  <a16:creationId xmlns:a16="http://schemas.microsoft.com/office/drawing/2014/main" id="{A494E1FC-9C78-4DB7-93AA-D9FFDEAF4898}"/>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39;p63">
              <a:extLst>
                <a:ext uri="{FF2B5EF4-FFF2-40B4-BE49-F238E27FC236}">
                  <a16:creationId xmlns:a16="http://schemas.microsoft.com/office/drawing/2014/main" id="{0ABB3288-780C-4104-95DD-B833F42A6FDF}"/>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40;p63">
              <a:extLst>
                <a:ext uri="{FF2B5EF4-FFF2-40B4-BE49-F238E27FC236}">
                  <a16:creationId xmlns:a16="http://schemas.microsoft.com/office/drawing/2014/main" id="{83004407-7DC0-4EEC-A2F0-8B74814439CE}"/>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41;p63">
              <a:extLst>
                <a:ext uri="{FF2B5EF4-FFF2-40B4-BE49-F238E27FC236}">
                  <a16:creationId xmlns:a16="http://schemas.microsoft.com/office/drawing/2014/main" id="{FCBD5D68-69F5-4CD2-B986-8F1BE325C393}"/>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42;p63">
              <a:extLst>
                <a:ext uri="{FF2B5EF4-FFF2-40B4-BE49-F238E27FC236}">
                  <a16:creationId xmlns:a16="http://schemas.microsoft.com/office/drawing/2014/main" id="{EB892C4D-F5CF-47B1-8435-3E70B7C8D272}"/>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43;p63">
              <a:extLst>
                <a:ext uri="{FF2B5EF4-FFF2-40B4-BE49-F238E27FC236}">
                  <a16:creationId xmlns:a16="http://schemas.microsoft.com/office/drawing/2014/main" id="{DEB5F05B-329F-4930-91FB-09FB7EE924F9}"/>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44;p63">
              <a:extLst>
                <a:ext uri="{FF2B5EF4-FFF2-40B4-BE49-F238E27FC236}">
                  <a16:creationId xmlns:a16="http://schemas.microsoft.com/office/drawing/2014/main" id="{876E1AD2-4309-4376-ADC3-B395831F3E2D}"/>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45;p63">
              <a:extLst>
                <a:ext uri="{FF2B5EF4-FFF2-40B4-BE49-F238E27FC236}">
                  <a16:creationId xmlns:a16="http://schemas.microsoft.com/office/drawing/2014/main" id="{C60957A9-C0EE-4DB3-9BD6-CE7B806149FD}"/>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46;p63">
              <a:extLst>
                <a:ext uri="{FF2B5EF4-FFF2-40B4-BE49-F238E27FC236}">
                  <a16:creationId xmlns:a16="http://schemas.microsoft.com/office/drawing/2014/main" id="{CAC62FC8-40A6-49F8-9F23-F1FE5AAC187F}"/>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47;p63">
              <a:extLst>
                <a:ext uri="{FF2B5EF4-FFF2-40B4-BE49-F238E27FC236}">
                  <a16:creationId xmlns:a16="http://schemas.microsoft.com/office/drawing/2014/main" id="{57967426-6D5B-427F-BC0C-C6D055CE87C1}"/>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48;p63">
              <a:extLst>
                <a:ext uri="{FF2B5EF4-FFF2-40B4-BE49-F238E27FC236}">
                  <a16:creationId xmlns:a16="http://schemas.microsoft.com/office/drawing/2014/main" id="{4818229A-26F3-44A0-B61D-48D34208820F}"/>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49;p63">
              <a:extLst>
                <a:ext uri="{FF2B5EF4-FFF2-40B4-BE49-F238E27FC236}">
                  <a16:creationId xmlns:a16="http://schemas.microsoft.com/office/drawing/2014/main" id="{60F463FD-1E6F-47CD-83E4-B11FF0128C63}"/>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50;p63">
              <a:extLst>
                <a:ext uri="{FF2B5EF4-FFF2-40B4-BE49-F238E27FC236}">
                  <a16:creationId xmlns:a16="http://schemas.microsoft.com/office/drawing/2014/main" id="{5E7681DC-4504-4FCE-84DF-669F6F6C06FC}"/>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51;p63">
              <a:extLst>
                <a:ext uri="{FF2B5EF4-FFF2-40B4-BE49-F238E27FC236}">
                  <a16:creationId xmlns:a16="http://schemas.microsoft.com/office/drawing/2014/main" id="{C2D1B515-670A-4FEC-A107-8A0B74B314A4}"/>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52;p63">
              <a:extLst>
                <a:ext uri="{FF2B5EF4-FFF2-40B4-BE49-F238E27FC236}">
                  <a16:creationId xmlns:a16="http://schemas.microsoft.com/office/drawing/2014/main" id="{BAC95137-4343-4405-9ED4-8A9E5958A9B3}"/>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53;p63">
              <a:extLst>
                <a:ext uri="{FF2B5EF4-FFF2-40B4-BE49-F238E27FC236}">
                  <a16:creationId xmlns:a16="http://schemas.microsoft.com/office/drawing/2014/main" id="{A8057A9C-35C8-4A3A-A164-872F7D4F150A}"/>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54;p63">
              <a:extLst>
                <a:ext uri="{FF2B5EF4-FFF2-40B4-BE49-F238E27FC236}">
                  <a16:creationId xmlns:a16="http://schemas.microsoft.com/office/drawing/2014/main" id="{D487DF4E-694D-4C36-9DEC-FBA7361EC9A4}"/>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55;p63">
              <a:extLst>
                <a:ext uri="{FF2B5EF4-FFF2-40B4-BE49-F238E27FC236}">
                  <a16:creationId xmlns:a16="http://schemas.microsoft.com/office/drawing/2014/main" id="{5DF87F97-6383-4265-931A-3B8F8A4E7CB7}"/>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56;p63">
              <a:extLst>
                <a:ext uri="{FF2B5EF4-FFF2-40B4-BE49-F238E27FC236}">
                  <a16:creationId xmlns:a16="http://schemas.microsoft.com/office/drawing/2014/main" id="{9D029343-6AA0-42F4-AB48-4DB8A01AC402}"/>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57;p63">
              <a:extLst>
                <a:ext uri="{FF2B5EF4-FFF2-40B4-BE49-F238E27FC236}">
                  <a16:creationId xmlns:a16="http://schemas.microsoft.com/office/drawing/2014/main" id="{67E37265-4BCB-4EE8-8300-87F006ADB7BF}"/>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58;p63">
              <a:extLst>
                <a:ext uri="{FF2B5EF4-FFF2-40B4-BE49-F238E27FC236}">
                  <a16:creationId xmlns:a16="http://schemas.microsoft.com/office/drawing/2014/main" id="{49A0FC0B-F21C-4336-83F4-1A09C9CBE766}"/>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59;p63">
              <a:extLst>
                <a:ext uri="{FF2B5EF4-FFF2-40B4-BE49-F238E27FC236}">
                  <a16:creationId xmlns:a16="http://schemas.microsoft.com/office/drawing/2014/main" id="{7C524612-C9A6-42A7-B1C8-78A81F5A6B53}"/>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60;p63">
              <a:extLst>
                <a:ext uri="{FF2B5EF4-FFF2-40B4-BE49-F238E27FC236}">
                  <a16:creationId xmlns:a16="http://schemas.microsoft.com/office/drawing/2014/main" id="{40E8A8AB-E05D-4FEA-A368-1FE373BA2CD9}"/>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61;p63">
              <a:extLst>
                <a:ext uri="{FF2B5EF4-FFF2-40B4-BE49-F238E27FC236}">
                  <a16:creationId xmlns:a16="http://schemas.microsoft.com/office/drawing/2014/main" id="{1248E0CD-9A65-434C-A946-7DF4AAFC3828}"/>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62;p63">
              <a:extLst>
                <a:ext uri="{FF2B5EF4-FFF2-40B4-BE49-F238E27FC236}">
                  <a16:creationId xmlns:a16="http://schemas.microsoft.com/office/drawing/2014/main" id="{466C2E89-B1E4-4E56-819D-EE94CB5EAD61}"/>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63;p63">
              <a:extLst>
                <a:ext uri="{FF2B5EF4-FFF2-40B4-BE49-F238E27FC236}">
                  <a16:creationId xmlns:a16="http://schemas.microsoft.com/office/drawing/2014/main" id="{300B573A-2930-4255-ADFD-83EC782C65A9}"/>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49944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80F3F55-3558-480E-89CD-DBE1D963C1E0}"/>
              </a:ext>
            </a:extLst>
          </p:cNvPr>
          <p:cNvSpPr/>
          <p:nvPr/>
        </p:nvSpPr>
        <p:spPr>
          <a:xfrm>
            <a:off x="1009650" y="1952623"/>
            <a:ext cx="2943225" cy="2676525"/>
          </a:xfrm>
          <a:prstGeom prst="ellipse">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b="1">
                <a:solidFill>
                  <a:schemeClr val="bg1"/>
                </a:solidFill>
              </a:rPr>
              <a:t>Nội Dung</a:t>
            </a:r>
          </a:p>
        </p:txBody>
      </p:sp>
      <p:sp>
        <p:nvSpPr>
          <p:cNvPr id="5" name="Rectangle: Rounded Corners 4">
            <a:extLst>
              <a:ext uri="{FF2B5EF4-FFF2-40B4-BE49-F238E27FC236}">
                <a16:creationId xmlns:a16="http://schemas.microsoft.com/office/drawing/2014/main" id="{DCAAA088-BFC9-4BE1-A6FE-56AF1296C009}"/>
              </a:ext>
            </a:extLst>
          </p:cNvPr>
          <p:cNvSpPr/>
          <p:nvPr/>
        </p:nvSpPr>
        <p:spPr>
          <a:xfrm>
            <a:off x="5143501" y="352426"/>
            <a:ext cx="6248400" cy="160019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solidFill>
              </a:rPr>
              <a:t>Tổng quan về thủy vân số</a:t>
            </a:r>
          </a:p>
        </p:txBody>
      </p:sp>
      <p:sp>
        <p:nvSpPr>
          <p:cNvPr id="6" name="Rectangle: Rounded Corners 5">
            <a:extLst>
              <a:ext uri="{FF2B5EF4-FFF2-40B4-BE49-F238E27FC236}">
                <a16:creationId xmlns:a16="http://schemas.microsoft.com/office/drawing/2014/main" id="{451411A0-4EE9-456F-91B2-57281A69A418}"/>
              </a:ext>
            </a:extLst>
          </p:cNvPr>
          <p:cNvSpPr/>
          <p:nvPr/>
        </p:nvSpPr>
        <p:spPr>
          <a:xfrm>
            <a:off x="5143500" y="2576513"/>
            <a:ext cx="6124575" cy="160019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solidFill>
              </a:rPr>
              <a:t>Một số kỹ thuật thủy vân</a:t>
            </a:r>
          </a:p>
        </p:txBody>
      </p:sp>
      <p:sp>
        <p:nvSpPr>
          <p:cNvPr id="7" name="Rectangle: Rounded Corners 6">
            <a:extLst>
              <a:ext uri="{FF2B5EF4-FFF2-40B4-BE49-F238E27FC236}">
                <a16:creationId xmlns:a16="http://schemas.microsoft.com/office/drawing/2014/main" id="{B064C6D0-C2C9-4D21-8084-AD8C8DC5B2C8}"/>
              </a:ext>
            </a:extLst>
          </p:cNvPr>
          <p:cNvSpPr/>
          <p:nvPr/>
        </p:nvSpPr>
        <p:spPr>
          <a:xfrm>
            <a:off x="5143501" y="4800601"/>
            <a:ext cx="6248400" cy="1600199"/>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a:solidFill>
                  <a:schemeClr val="bg1"/>
                </a:solidFill>
              </a:rPr>
              <a:t>Thực nghiệm trên cơ sở dữ liệu</a:t>
            </a:r>
          </a:p>
        </p:txBody>
      </p:sp>
      <p:cxnSp>
        <p:nvCxnSpPr>
          <p:cNvPr id="9" name="Straight Arrow Connector 8">
            <a:extLst>
              <a:ext uri="{FF2B5EF4-FFF2-40B4-BE49-F238E27FC236}">
                <a16:creationId xmlns:a16="http://schemas.microsoft.com/office/drawing/2014/main" id="{59B0EF14-5A68-4BEA-A1BC-E5A37658381A}"/>
              </a:ext>
            </a:extLst>
          </p:cNvPr>
          <p:cNvCxnSpPr>
            <a:stCxn id="4" idx="6"/>
            <a:endCxn id="5" idx="1"/>
          </p:cNvCxnSpPr>
          <p:nvPr/>
        </p:nvCxnSpPr>
        <p:spPr>
          <a:xfrm flipV="1">
            <a:off x="3952875" y="1152525"/>
            <a:ext cx="1190626" cy="2138361"/>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BBFC1C-4578-414B-A085-06ABA08F9737}"/>
              </a:ext>
            </a:extLst>
          </p:cNvPr>
          <p:cNvCxnSpPr>
            <a:cxnSpLocks/>
          </p:cNvCxnSpPr>
          <p:nvPr/>
        </p:nvCxnSpPr>
        <p:spPr>
          <a:xfrm>
            <a:off x="3952875" y="3290886"/>
            <a:ext cx="1190625" cy="85726"/>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FDBE35A-3417-4499-B5F7-347D7536A7F2}"/>
              </a:ext>
            </a:extLst>
          </p:cNvPr>
          <p:cNvCxnSpPr>
            <a:stCxn id="4" idx="6"/>
            <a:endCxn id="7" idx="1"/>
          </p:cNvCxnSpPr>
          <p:nvPr/>
        </p:nvCxnSpPr>
        <p:spPr>
          <a:xfrm>
            <a:off x="3952875" y="3290886"/>
            <a:ext cx="1190626" cy="2309815"/>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6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6878-89FA-4AE2-8DBF-6324C4AFBDC7}"/>
              </a:ext>
            </a:extLst>
          </p:cNvPr>
          <p:cNvSpPr>
            <a:spLocks noGrp="1"/>
          </p:cNvSpPr>
          <p:nvPr>
            <p:ph type="title"/>
          </p:nvPr>
        </p:nvSpPr>
        <p:spPr>
          <a:xfrm>
            <a:off x="2595562" y="644525"/>
            <a:ext cx="7000875" cy="5568950"/>
          </a:xfrm>
        </p:spPr>
        <p:txBody>
          <a:bodyPr>
            <a:normAutofit/>
          </a:bodyPr>
          <a:lstStyle/>
          <a:p>
            <a:pPr algn="ctr"/>
            <a:r>
              <a:rPr lang="en-US" sz="8800" b="1">
                <a:solidFill>
                  <a:schemeClr val="accent6">
                    <a:lumMod val="60000"/>
                    <a:lumOff val="40000"/>
                  </a:schemeClr>
                </a:solidFill>
              </a:rPr>
              <a:t>Tổng quan về thủy vân số</a:t>
            </a:r>
          </a:p>
        </p:txBody>
      </p:sp>
    </p:spTree>
    <p:extLst>
      <p:ext uri="{BB962C8B-B14F-4D97-AF65-F5344CB8AC3E}">
        <p14:creationId xmlns:p14="http://schemas.microsoft.com/office/powerpoint/2010/main" val="4767030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ông nghệ thủy vân số có lợi ích gì?">
            <a:extLst>
              <a:ext uri="{FF2B5EF4-FFF2-40B4-BE49-F238E27FC236}">
                <a16:creationId xmlns:a16="http://schemas.microsoft.com/office/drawing/2014/main" id="{70CB4C91-A870-495C-B8EC-D5E1CD780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6298" y="1031081"/>
            <a:ext cx="5865178" cy="47958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854439-9E28-4AD5-93E8-6C946574BCBD}"/>
              </a:ext>
            </a:extLst>
          </p:cNvPr>
          <p:cNvSpPr txBox="1"/>
          <p:nvPr/>
        </p:nvSpPr>
        <p:spPr>
          <a:xfrm>
            <a:off x="2173843" y="63489"/>
            <a:ext cx="7524909" cy="923330"/>
          </a:xfrm>
          <a:prstGeom prst="rect">
            <a:avLst/>
          </a:prstGeom>
          <a:noFill/>
        </p:spPr>
        <p:txBody>
          <a:bodyPr wrap="square" rtlCol="0">
            <a:spAutoFit/>
          </a:bodyPr>
          <a:lstStyle/>
          <a:p>
            <a:pPr algn="ctr"/>
            <a:r>
              <a:rPr lang="en-GB" sz="5400">
                <a:solidFill>
                  <a:schemeClr val="accent6">
                    <a:lumMod val="60000"/>
                    <a:lumOff val="40000"/>
                  </a:schemeClr>
                </a:solidFill>
              </a:rPr>
              <a:t>Khái niệm về thủy vân số</a:t>
            </a:r>
            <a:endParaRPr lang="en-US" sz="5400">
              <a:solidFill>
                <a:schemeClr val="accent6">
                  <a:lumMod val="60000"/>
                  <a:lumOff val="40000"/>
                </a:schemeClr>
              </a:solidFill>
            </a:endParaRPr>
          </a:p>
        </p:txBody>
      </p:sp>
      <p:sp>
        <p:nvSpPr>
          <p:cNvPr id="6" name="TextBox 5">
            <a:extLst>
              <a:ext uri="{FF2B5EF4-FFF2-40B4-BE49-F238E27FC236}">
                <a16:creationId xmlns:a16="http://schemas.microsoft.com/office/drawing/2014/main" id="{8E69577F-ACC2-449C-A1AC-9D0FD170AF06}"/>
              </a:ext>
            </a:extLst>
          </p:cNvPr>
          <p:cNvSpPr txBox="1"/>
          <p:nvPr/>
        </p:nvSpPr>
        <p:spPr>
          <a:xfrm>
            <a:off x="695324" y="1120675"/>
            <a:ext cx="4714875" cy="2308324"/>
          </a:xfrm>
          <a:prstGeom prst="rect">
            <a:avLst/>
          </a:prstGeom>
          <a:noFill/>
        </p:spPr>
        <p:txBody>
          <a:bodyPr wrap="square" rtlCol="0">
            <a:spAutoFit/>
          </a:bodyPr>
          <a:lstStyle/>
          <a:p>
            <a:r>
              <a:rPr lang="en-US" sz="2400">
                <a:solidFill>
                  <a:schemeClr val="bg1"/>
                </a:solidFill>
                <a:effectLst/>
                <a:ea typeface="Calibri" panose="020F0502020204030204" pitchFamily="34" charset="0"/>
              </a:rPr>
              <a:t>Thủy vân số hay Digital Watermarking là một loại dấu ấn thủy vân được  nhúng một cách tinh vi vào dữ liệu gốc ban đầu (như ảnh số, audio, video, hình ảnh, text hay kể cả một cơ sở dữ liệu)</a:t>
            </a:r>
            <a:endParaRPr lang="en-US" sz="2400">
              <a:solidFill>
                <a:schemeClr val="bg1"/>
              </a:solidFill>
            </a:endParaRPr>
          </a:p>
        </p:txBody>
      </p:sp>
      <p:sp>
        <p:nvSpPr>
          <p:cNvPr id="7" name="TextBox 6">
            <a:extLst>
              <a:ext uri="{FF2B5EF4-FFF2-40B4-BE49-F238E27FC236}">
                <a16:creationId xmlns:a16="http://schemas.microsoft.com/office/drawing/2014/main" id="{D73FF71C-ECE0-4EBD-ABE7-6B8BBA64B46C}"/>
              </a:ext>
            </a:extLst>
          </p:cNvPr>
          <p:cNvSpPr txBox="1"/>
          <p:nvPr/>
        </p:nvSpPr>
        <p:spPr>
          <a:xfrm>
            <a:off x="457200" y="397400"/>
            <a:ext cx="76200" cy="1446550"/>
          </a:xfrm>
          <a:prstGeom prst="rect">
            <a:avLst/>
          </a:prstGeom>
          <a:noFill/>
        </p:spPr>
        <p:txBody>
          <a:bodyPr wrap="square" rtlCol="0">
            <a:spAutoFit/>
          </a:bodyPr>
          <a:lstStyle/>
          <a:p>
            <a:r>
              <a:rPr lang="en-US" sz="8800">
                <a:solidFill>
                  <a:schemeClr val="accent6">
                    <a:lumMod val="60000"/>
                    <a:lumOff val="40000"/>
                  </a:schemeClr>
                </a:solidFill>
              </a:rPr>
              <a:t>.</a:t>
            </a:r>
          </a:p>
        </p:txBody>
      </p:sp>
      <p:sp>
        <p:nvSpPr>
          <p:cNvPr id="8" name="TextBox 7">
            <a:extLst>
              <a:ext uri="{FF2B5EF4-FFF2-40B4-BE49-F238E27FC236}">
                <a16:creationId xmlns:a16="http://schemas.microsoft.com/office/drawing/2014/main" id="{B3A0CC81-AC79-4E5A-A33F-CC56C636766D}"/>
              </a:ext>
            </a:extLst>
          </p:cNvPr>
          <p:cNvSpPr txBox="1"/>
          <p:nvPr/>
        </p:nvSpPr>
        <p:spPr>
          <a:xfrm>
            <a:off x="695324" y="3696711"/>
            <a:ext cx="3238500" cy="1477328"/>
          </a:xfrm>
          <a:prstGeom prst="rect">
            <a:avLst/>
          </a:prstGeom>
          <a:noFill/>
        </p:spPr>
        <p:txBody>
          <a:bodyPr wrap="square" rtlCol="0">
            <a:spAutoFit/>
          </a:bodyPr>
          <a:lstStyle/>
          <a:p>
            <a:r>
              <a:rPr lang="vi-VN" sz="2400" b="0" i="0" u="none" strike="noStrike" cap="none">
                <a:solidFill>
                  <a:schemeClr val="bg1"/>
                </a:solidFill>
                <a:latin typeface="+mj-lt"/>
                <a:ea typeface="Calibri"/>
                <a:cs typeface="Calibri"/>
                <a:sym typeface="Calibri"/>
              </a:rPr>
              <a:t>Được sử </a:t>
            </a:r>
            <a:r>
              <a:rPr lang="vi-VN" sz="2400" b="0" i="0" u="none" strike="noStrike" cap="none">
                <a:solidFill>
                  <a:schemeClr val="bg1"/>
                </a:solidFill>
                <a:latin typeface="Calibri" panose="020F0502020204030204" pitchFamily="34" charset="0"/>
                <a:ea typeface="Calibri"/>
                <a:cs typeface="Calibri" panose="020F0502020204030204" pitchFamily="34" charset="0"/>
                <a:sym typeface="Calibri"/>
              </a:rPr>
              <a:t>dụng</a:t>
            </a:r>
            <a:r>
              <a:rPr lang="vi-VN" sz="2400" b="0" i="0" u="none" strike="noStrike" cap="none">
                <a:solidFill>
                  <a:schemeClr val="bg1"/>
                </a:solidFill>
                <a:latin typeface="+mj-lt"/>
                <a:ea typeface="Calibri"/>
                <a:cs typeface="Calibri"/>
                <a:sym typeface="Calibri"/>
              </a:rPr>
              <a:t> để xác minh quyền sở hữu đối với dữ liệu đó</a:t>
            </a:r>
            <a:endParaRPr lang="vi-VN" sz="2400">
              <a:solidFill>
                <a:schemeClr val="bg1"/>
              </a:solidFill>
              <a:latin typeface="+mj-lt"/>
            </a:endParaRPr>
          </a:p>
          <a:p>
            <a:endParaRPr lang="en-US">
              <a:solidFill>
                <a:schemeClr val="bg1"/>
              </a:solidFill>
            </a:endParaRPr>
          </a:p>
        </p:txBody>
      </p:sp>
      <p:sp>
        <p:nvSpPr>
          <p:cNvPr id="9" name="TextBox 8">
            <a:extLst>
              <a:ext uri="{FF2B5EF4-FFF2-40B4-BE49-F238E27FC236}">
                <a16:creationId xmlns:a16="http://schemas.microsoft.com/office/drawing/2014/main" id="{04BAAD94-A5F5-4647-9ECA-31651C7E1185}"/>
              </a:ext>
            </a:extLst>
          </p:cNvPr>
          <p:cNvSpPr txBox="1"/>
          <p:nvPr/>
        </p:nvSpPr>
        <p:spPr>
          <a:xfrm>
            <a:off x="390524" y="2973436"/>
            <a:ext cx="470000" cy="1446550"/>
          </a:xfrm>
          <a:prstGeom prst="rect">
            <a:avLst/>
          </a:prstGeom>
          <a:noFill/>
        </p:spPr>
        <p:txBody>
          <a:bodyPr wrap="none" rtlCol="0">
            <a:spAutoFit/>
          </a:bodyPr>
          <a:lstStyle/>
          <a:p>
            <a:r>
              <a:rPr lang="en-US" sz="8800">
                <a:solidFill>
                  <a:schemeClr val="accent6">
                    <a:lumMod val="60000"/>
                    <a:lumOff val="40000"/>
                  </a:schemeClr>
                </a:solidFill>
              </a:rPr>
              <a:t>.</a:t>
            </a:r>
          </a:p>
        </p:txBody>
      </p:sp>
      <p:cxnSp>
        <p:nvCxnSpPr>
          <p:cNvPr id="11" name="Straight Connector 10">
            <a:extLst>
              <a:ext uri="{FF2B5EF4-FFF2-40B4-BE49-F238E27FC236}">
                <a16:creationId xmlns:a16="http://schemas.microsoft.com/office/drawing/2014/main" id="{A9D8A1D7-A48F-43DC-89E9-07169CAE7C03}"/>
              </a:ext>
            </a:extLst>
          </p:cNvPr>
          <p:cNvCxnSpPr>
            <a:cxnSpLocks/>
          </p:cNvCxnSpPr>
          <p:nvPr/>
        </p:nvCxnSpPr>
        <p:spPr>
          <a:xfrm>
            <a:off x="695324" y="3562855"/>
            <a:ext cx="4448176"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2301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80">
                                          <p:stCondLst>
                                            <p:cond delay="0"/>
                                          </p:stCondLst>
                                        </p:cTn>
                                        <p:tgtEl>
                                          <p:spTgt spid="2"/>
                                        </p:tgtEl>
                                      </p:cBhvr>
                                    </p:animEffect>
                                    <p:anim calcmode="lin" valueType="num">
                                      <p:cBhvr>
                                        <p:cTn id="3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5" dur="26">
                                          <p:stCondLst>
                                            <p:cond delay="650"/>
                                          </p:stCondLst>
                                        </p:cTn>
                                        <p:tgtEl>
                                          <p:spTgt spid="2"/>
                                        </p:tgtEl>
                                      </p:cBhvr>
                                      <p:to x="100000" y="60000"/>
                                    </p:animScale>
                                    <p:animScale>
                                      <p:cBhvr>
                                        <p:cTn id="36" dur="166" decel="50000">
                                          <p:stCondLst>
                                            <p:cond delay="676"/>
                                          </p:stCondLst>
                                        </p:cTn>
                                        <p:tgtEl>
                                          <p:spTgt spid="2"/>
                                        </p:tgtEl>
                                      </p:cBhvr>
                                      <p:to x="100000" y="100000"/>
                                    </p:animScale>
                                    <p:animScale>
                                      <p:cBhvr>
                                        <p:cTn id="37" dur="26">
                                          <p:stCondLst>
                                            <p:cond delay="1312"/>
                                          </p:stCondLst>
                                        </p:cTn>
                                        <p:tgtEl>
                                          <p:spTgt spid="2"/>
                                        </p:tgtEl>
                                      </p:cBhvr>
                                      <p:to x="100000" y="80000"/>
                                    </p:animScale>
                                    <p:animScale>
                                      <p:cBhvr>
                                        <p:cTn id="38" dur="166" decel="50000">
                                          <p:stCondLst>
                                            <p:cond delay="1338"/>
                                          </p:stCondLst>
                                        </p:cTn>
                                        <p:tgtEl>
                                          <p:spTgt spid="2"/>
                                        </p:tgtEl>
                                      </p:cBhvr>
                                      <p:to x="100000" y="100000"/>
                                    </p:animScale>
                                    <p:animScale>
                                      <p:cBhvr>
                                        <p:cTn id="39" dur="26">
                                          <p:stCondLst>
                                            <p:cond delay="1642"/>
                                          </p:stCondLst>
                                        </p:cTn>
                                        <p:tgtEl>
                                          <p:spTgt spid="2"/>
                                        </p:tgtEl>
                                      </p:cBhvr>
                                      <p:to x="100000" y="90000"/>
                                    </p:animScale>
                                    <p:animScale>
                                      <p:cBhvr>
                                        <p:cTn id="40" dur="166" decel="50000">
                                          <p:stCondLst>
                                            <p:cond delay="1668"/>
                                          </p:stCondLst>
                                        </p:cTn>
                                        <p:tgtEl>
                                          <p:spTgt spid="2"/>
                                        </p:tgtEl>
                                      </p:cBhvr>
                                      <p:to x="100000" y="100000"/>
                                    </p:animScale>
                                    <p:animScale>
                                      <p:cBhvr>
                                        <p:cTn id="41" dur="26">
                                          <p:stCondLst>
                                            <p:cond delay="1808"/>
                                          </p:stCondLst>
                                        </p:cTn>
                                        <p:tgtEl>
                                          <p:spTgt spid="2"/>
                                        </p:tgtEl>
                                      </p:cBhvr>
                                      <p:to x="100000" y="95000"/>
                                    </p:animScale>
                                    <p:animScale>
                                      <p:cBhvr>
                                        <p:cTn id="42"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31;p5" descr="Diagram&#10;&#10;Description automatically generated">
            <a:extLst>
              <a:ext uri="{FF2B5EF4-FFF2-40B4-BE49-F238E27FC236}">
                <a16:creationId xmlns:a16="http://schemas.microsoft.com/office/drawing/2014/main" id="{DA0B26C1-BAED-4198-A5D2-A4E5BBCE038E}"/>
              </a:ext>
            </a:extLst>
          </p:cNvPr>
          <p:cNvPicPr preferRelativeResize="0"/>
          <p:nvPr/>
        </p:nvPicPr>
        <p:blipFill rotWithShape="1">
          <a:blip r:embed="rId2">
            <a:alphaModFix/>
          </a:blip>
          <a:srcRect/>
          <a:stretch/>
        </p:blipFill>
        <p:spPr>
          <a:xfrm>
            <a:off x="834066" y="1254902"/>
            <a:ext cx="6119184" cy="5183998"/>
          </a:xfrm>
          <a:prstGeom prst="rect">
            <a:avLst/>
          </a:prstGeom>
          <a:noFill/>
          <a:ln>
            <a:noFill/>
          </a:ln>
        </p:spPr>
      </p:pic>
      <p:sp>
        <p:nvSpPr>
          <p:cNvPr id="5" name="Google Shape;130;p5">
            <a:extLst>
              <a:ext uri="{FF2B5EF4-FFF2-40B4-BE49-F238E27FC236}">
                <a16:creationId xmlns:a16="http://schemas.microsoft.com/office/drawing/2014/main" id="{953D4C06-F84A-4214-BFB3-28BE2E9D80D6}"/>
              </a:ext>
            </a:extLst>
          </p:cNvPr>
          <p:cNvSpPr txBox="1">
            <a:spLocks/>
          </p:cNvSpPr>
          <p:nvPr/>
        </p:nvSpPr>
        <p:spPr>
          <a:xfrm>
            <a:off x="6543675" y="1464183"/>
            <a:ext cx="5648325" cy="4974717"/>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1"/>
              </a:buClr>
              <a:buSzPts val="2000"/>
              <a:buFont typeface="Arial" panose="020B0604020202020204" pitchFamily="34" charset="0"/>
              <a:buNone/>
            </a:pPr>
            <a:r>
              <a:rPr lang="vi-VN" sz="2400">
                <a:solidFill>
                  <a:schemeClr val="bg1"/>
                </a:solidFill>
                <a:latin typeface="Calibri" panose="020F0502020204030204" pitchFamily="34" charset="0"/>
                <a:cs typeface="Calibri" panose="020F0502020204030204" pitchFamily="34" charset="0"/>
              </a:rPr>
              <a:t>Bao gồm hai giai đoạn</a:t>
            </a:r>
          </a:p>
          <a:p>
            <a:pPr lvl="1">
              <a:buClr>
                <a:schemeClr val="dk1"/>
              </a:buClr>
              <a:buSzPts val="2000"/>
            </a:pPr>
            <a:endParaRPr lang="en-US">
              <a:solidFill>
                <a:schemeClr val="bg1"/>
              </a:solidFill>
              <a:latin typeface="Calibri" panose="020F0502020204030204" pitchFamily="34" charset="0"/>
              <a:cs typeface="Calibri" panose="020F0502020204030204" pitchFamily="34" charset="0"/>
            </a:endParaRPr>
          </a:p>
          <a:p>
            <a:pPr lvl="1">
              <a:buClr>
                <a:schemeClr val="dk1"/>
              </a:buClr>
              <a:buSzPts val="2000"/>
            </a:pPr>
            <a:r>
              <a:rPr lang="vi-VN">
                <a:solidFill>
                  <a:schemeClr val="bg1"/>
                </a:solidFill>
                <a:latin typeface="Calibri" panose="020F0502020204030204" pitchFamily="34" charset="0"/>
                <a:cs typeface="Calibri" panose="020F0502020204030204" pitchFamily="34" charset="0"/>
              </a:rPr>
              <a:t>Nhúng thủy vân số (Embedding Watermark): sử dụng khóa riêng tư K để nhúng hình mờ W.</a:t>
            </a:r>
            <a:endParaRPr lang="en-US">
              <a:solidFill>
                <a:schemeClr val="bg1"/>
              </a:solidFill>
              <a:latin typeface="Calibri" panose="020F0502020204030204" pitchFamily="34" charset="0"/>
              <a:cs typeface="Calibri" panose="020F0502020204030204" pitchFamily="34" charset="0"/>
            </a:endParaRPr>
          </a:p>
          <a:p>
            <a:pPr marL="457200" lvl="1" indent="0">
              <a:buClr>
                <a:schemeClr val="dk1"/>
              </a:buClr>
              <a:buSzPts val="2000"/>
              <a:buNone/>
            </a:pPr>
            <a:endParaRPr lang="en-US">
              <a:solidFill>
                <a:schemeClr val="bg1"/>
              </a:solidFill>
              <a:latin typeface="Calibri" panose="020F0502020204030204" pitchFamily="34" charset="0"/>
              <a:cs typeface="Calibri" panose="020F0502020204030204" pitchFamily="34" charset="0"/>
            </a:endParaRPr>
          </a:p>
          <a:p>
            <a:pPr lvl="1">
              <a:buClr>
                <a:schemeClr val="dk1"/>
              </a:buClr>
              <a:buSzPts val="2000"/>
            </a:pPr>
            <a:endParaRPr lang="vi-VN">
              <a:solidFill>
                <a:schemeClr val="bg1"/>
              </a:solidFill>
              <a:latin typeface="Calibri" panose="020F0502020204030204" pitchFamily="34" charset="0"/>
              <a:cs typeface="Calibri" panose="020F0502020204030204" pitchFamily="34" charset="0"/>
            </a:endParaRPr>
          </a:p>
          <a:p>
            <a:pPr lvl="1">
              <a:buClr>
                <a:schemeClr val="dk1"/>
              </a:buClr>
              <a:buSzPts val="2000"/>
            </a:pPr>
            <a:r>
              <a:rPr lang="vi-VN">
                <a:solidFill>
                  <a:schemeClr val="bg1"/>
                </a:solidFill>
                <a:latin typeface="Calibri" panose="020F0502020204030204" pitchFamily="34" charset="0"/>
                <a:cs typeface="Calibri" panose="020F0502020204030204" pitchFamily="34" charset="0"/>
              </a:rPr>
              <a:t>Xác thực quyền sở hữu: Sử dụng khóa K - giống như trong giai đoạn nhúng để lấy thông tin hình mờ W’.</a:t>
            </a:r>
          </a:p>
          <a:p>
            <a:pPr marL="457200" lvl="1" indent="0" algn="ctr">
              <a:buClr>
                <a:schemeClr val="dk1"/>
              </a:buClr>
              <a:buSzPts val="2000"/>
              <a:buFont typeface="Arial" panose="020B0604020202020204" pitchFamily="34" charset="0"/>
              <a:buNone/>
            </a:pPr>
            <a:endParaRPr lang="en-US">
              <a:solidFill>
                <a:schemeClr val="bg1"/>
              </a:solidFill>
              <a:latin typeface="Calibri" panose="020F0502020204030204" pitchFamily="34" charset="0"/>
              <a:cs typeface="Calibri" panose="020F0502020204030204" pitchFamily="34" charset="0"/>
            </a:endParaRPr>
          </a:p>
          <a:p>
            <a:pPr marL="457200" lvl="1" indent="0" algn="ctr">
              <a:buClr>
                <a:schemeClr val="dk1"/>
              </a:buClr>
              <a:buSzPts val="2000"/>
              <a:buFont typeface="Arial" panose="020B0604020202020204" pitchFamily="34" charset="0"/>
              <a:buNone/>
            </a:pPr>
            <a:r>
              <a:rPr lang="vi-VN">
                <a:solidFill>
                  <a:schemeClr val="bg1"/>
                </a:solidFill>
                <a:latin typeface="Calibri" panose="020F0502020204030204" pitchFamily="34" charset="0"/>
                <a:cs typeface="Calibri" panose="020F0502020204030204" pitchFamily="34" charset="0"/>
              </a:rPr>
              <a:t>Nếu W' = W =&gt; chứng minh bản </a:t>
            </a:r>
            <a:r>
              <a:rPr lang="en-US">
                <a:solidFill>
                  <a:schemeClr val="bg1"/>
                </a:solidFill>
                <a:latin typeface="Calibri" panose="020F0502020204030204" pitchFamily="34" charset="0"/>
                <a:cs typeface="Calibri" panose="020F0502020204030204" pitchFamily="34" charset="0"/>
              </a:rPr>
              <a:t>      </a:t>
            </a:r>
            <a:r>
              <a:rPr lang="vi-VN">
                <a:solidFill>
                  <a:schemeClr val="bg1"/>
                </a:solidFill>
                <a:latin typeface="Calibri" panose="020F0502020204030204" pitchFamily="34" charset="0"/>
                <a:cs typeface="Calibri" panose="020F0502020204030204" pitchFamily="34" charset="0"/>
              </a:rPr>
              <a:t>quyền</a:t>
            </a:r>
          </a:p>
        </p:txBody>
      </p:sp>
      <p:cxnSp>
        <p:nvCxnSpPr>
          <p:cNvPr id="7" name="Straight Connector 6">
            <a:extLst>
              <a:ext uri="{FF2B5EF4-FFF2-40B4-BE49-F238E27FC236}">
                <a16:creationId xmlns:a16="http://schemas.microsoft.com/office/drawing/2014/main" id="{60C256CA-CC9E-4C05-A23E-39519DF50A15}"/>
              </a:ext>
            </a:extLst>
          </p:cNvPr>
          <p:cNvCxnSpPr/>
          <p:nvPr/>
        </p:nvCxnSpPr>
        <p:spPr>
          <a:xfrm>
            <a:off x="7362825" y="3648075"/>
            <a:ext cx="4419600"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315FB95-7C90-48EA-8451-BE7F1BD62D17}"/>
              </a:ext>
            </a:extLst>
          </p:cNvPr>
          <p:cNvSpPr txBox="1"/>
          <p:nvPr/>
        </p:nvSpPr>
        <p:spPr>
          <a:xfrm>
            <a:off x="2173843" y="63489"/>
            <a:ext cx="7524909" cy="923330"/>
          </a:xfrm>
          <a:prstGeom prst="rect">
            <a:avLst/>
          </a:prstGeom>
          <a:noFill/>
        </p:spPr>
        <p:txBody>
          <a:bodyPr wrap="square" rtlCol="0">
            <a:spAutoFit/>
          </a:bodyPr>
          <a:lstStyle/>
          <a:p>
            <a:pPr algn="ctr"/>
            <a:r>
              <a:rPr lang="en-GB" sz="5400">
                <a:solidFill>
                  <a:schemeClr val="accent6">
                    <a:lumMod val="60000"/>
                    <a:lumOff val="40000"/>
                  </a:schemeClr>
                </a:solidFill>
              </a:rPr>
              <a:t>Khái niệm về thủy vân số</a:t>
            </a:r>
            <a:endParaRPr lang="en-US" sz="5400">
              <a:solidFill>
                <a:schemeClr val="accent6">
                  <a:lumMod val="60000"/>
                  <a:lumOff val="40000"/>
                </a:schemeClr>
              </a:solidFill>
            </a:endParaRPr>
          </a:p>
        </p:txBody>
      </p:sp>
    </p:spTree>
    <p:extLst>
      <p:ext uri="{BB962C8B-B14F-4D97-AF65-F5344CB8AC3E}">
        <p14:creationId xmlns:p14="http://schemas.microsoft.com/office/powerpoint/2010/main" val="40125392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4E57E-2CF1-4626-9A27-02BB5729A385}"/>
              </a:ext>
            </a:extLst>
          </p:cNvPr>
          <p:cNvSpPr txBox="1"/>
          <p:nvPr/>
        </p:nvSpPr>
        <p:spPr>
          <a:xfrm>
            <a:off x="2173843" y="63489"/>
            <a:ext cx="7524909" cy="923330"/>
          </a:xfrm>
          <a:prstGeom prst="rect">
            <a:avLst/>
          </a:prstGeom>
          <a:noFill/>
        </p:spPr>
        <p:txBody>
          <a:bodyPr wrap="square" rtlCol="0">
            <a:spAutoFit/>
          </a:bodyPr>
          <a:lstStyle/>
          <a:p>
            <a:pPr algn="ctr"/>
            <a:r>
              <a:rPr lang="en-GB" sz="5400">
                <a:solidFill>
                  <a:schemeClr val="accent6">
                    <a:lumMod val="60000"/>
                    <a:lumOff val="40000"/>
                  </a:schemeClr>
                </a:solidFill>
              </a:rPr>
              <a:t>Phân loại thủy vân</a:t>
            </a:r>
            <a:endParaRPr lang="en-US" sz="5400">
              <a:solidFill>
                <a:schemeClr val="accent6">
                  <a:lumMod val="60000"/>
                  <a:lumOff val="40000"/>
                </a:schemeClr>
              </a:solidFill>
            </a:endParaRPr>
          </a:p>
        </p:txBody>
      </p:sp>
      <p:sp>
        <p:nvSpPr>
          <p:cNvPr id="3" name="Oval 2">
            <a:extLst>
              <a:ext uri="{FF2B5EF4-FFF2-40B4-BE49-F238E27FC236}">
                <a16:creationId xmlns:a16="http://schemas.microsoft.com/office/drawing/2014/main" id="{9761C973-BE72-44E1-8A73-1EEF0AEDC5B3}"/>
              </a:ext>
            </a:extLst>
          </p:cNvPr>
          <p:cNvSpPr/>
          <p:nvPr/>
        </p:nvSpPr>
        <p:spPr>
          <a:xfrm>
            <a:off x="4857750" y="1295400"/>
            <a:ext cx="2552700" cy="2133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6E8888E3-88EF-48AB-9205-C0B46FAB0C27}"/>
              </a:ext>
            </a:extLst>
          </p:cNvPr>
          <p:cNvSpPr/>
          <p:nvPr/>
        </p:nvSpPr>
        <p:spPr>
          <a:xfrm>
            <a:off x="1235869" y="2639199"/>
            <a:ext cx="2552700" cy="19907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solidFill>
                  <a:schemeClr val="accent6">
                    <a:lumMod val="75000"/>
                  </a:schemeClr>
                </a:solidFill>
              </a:rPr>
              <a:t>Thủy Vân Dễ Vỡ</a:t>
            </a:r>
          </a:p>
        </p:txBody>
      </p:sp>
      <p:sp>
        <p:nvSpPr>
          <p:cNvPr id="5" name="Oval 4">
            <a:extLst>
              <a:ext uri="{FF2B5EF4-FFF2-40B4-BE49-F238E27FC236}">
                <a16:creationId xmlns:a16="http://schemas.microsoft.com/office/drawing/2014/main" id="{893551E9-BC59-424B-8E05-97A45DB53127}"/>
              </a:ext>
            </a:extLst>
          </p:cNvPr>
          <p:cNvSpPr/>
          <p:nvPr/>
        </p:nvSpPr>
        <p:spPr>
          <a:xfrm>
            <a:off x="8686800" y="2639199"/>
            <a:ext cx="2552700" cy="19907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solidFill>
                  <a:schemeClr val="accent6">
                    <a:lumMod val="75000"/>
                  </a:schemeClr>
                </a:solidFill>
              </a:rPr>
              <a:t>Thủy Vân Bền Vững</a:t>
            </a:r>
          </a:p>
        </p:txBody>
      </p:sp>
      <p:sp>
        <p:nvSpPr>
          <p:cNvPr id="6" name="TextBox 5">
            <a:extLst>
              <a:ext uri="{FF2B5EF4-FFF2-40B4-BE49-F238E27FC236}">
                <a16:creationId xmlns:a16="http://schemas.microsoft.com/office/drawing/2014/main" id="{3BD70F0F-3CFE-4AB4-A67B-0A18A53718C4}"/>
              </a:ext>
            </a:extLst>
          </p:cNvPr>
          <p:cNvSpPr txBox="1"/>
          <p:nvPr/>
        </p:nvSpPr>
        <p:spPr>
          <a:xfrm>
            <a:off x="5272087" y="2177534"/>
            <a:ext cx="1724025" cy="461665"/>
          </a:xfrm>
          <a:prstGeom prst="rect">
            <a:avLst/>
          </a:prstGeom>
          <a:noFill/>
        </p:spPr>
        <p:txBody>
          <a:bodyPr wrap="square" rtlCol="0">
            <a:spAutoFit/>
          </a:bodyPr>
          <a:lstStyle/>
          <a:p>
            <a:r>
              <a:rPr lang="en-US" sz="2400">
                <a:solidFill>
                  <a:schemeClr val="accent6">
                    <a:lumMod val="75000"/>
                  </a:schemeClr>
                </a:solidFill>
              </a:rPr>
              <a:t>Thủy Vân Số</a:t>
            </a:r>
          </a:p>
        </p:txBody>
      </p:sp>
      <p:cxnSp>
        <p:nvCxnSpPr>
          <p:cNvPr id="8" name="Straight Arrow Connector 7">
            <a:extLst>
              <a:ext uri="{FF2B5EF4-FFF2-40B4-BE49-F238E27FC236}">
                <a16:creationId xmlns:a16="http://schemas.microsoft.com/office/drawing/2014/main" id="{4ED3612C-4309-4512-8457-6D78E4C8E595}"/>
              </a:ext>
            </a:extLst>
          </p:cNvPr>
          <p:cNvCxnSpPr>
            <a:stCxn id="3" idx="6"/>
            <a:endCxn id="5" idx="1"/>
          </p:cNvCxnSpPr>
          <p:nvPr/>
        </p:nvCxnSpPr>
        <p:spPr>
          <a:xfrm>
            <a:off x="7410450" y="2362200"/>
            <a:ext cx="1650184" cy="568534"/>
          </a:xfrm>
          <a:prstGeom prst="straightConnector1">
            <a:avLst/>
          </a:prstGeom>
          <a:ln w="38100">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7C82B16-17D0-4DC0-9B2D-623775D7A76A}"/>
              </a:ext>
            </a:extLst>
          </p:cNvPr>
          <p:cNvCxnSpPr>
            <a:stCxn id="3" idx="2"/>
            <a:endCxn id="4" idx="7"/>
          </p:cNvCxnSpPr>
          <p:nvPr/>
        </p:nvCxnSpPr>
        <p:spPr>
          <a:xfrm flipH="1">
            <a:off x="3414735" y="2362200"/>
            <a:ext cx="1443015" cy="568534"/>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05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B91674-13D4-49FD-96D8-CA877283309D}"/>
              </a:ext>
            </a:extLst>
          </p:cNvPr>
          <p:cNvSpPr txBox="1"/>
          <p:nvPr/>
        </p:nvSpPr>
        <p:spPr>
          <a:xfrm>
            <a:off x="2173843" y="63489"/>
            <a:ext cx="7524909" cy="923330"/>
          </a:xfrm>
          <a:prstGeom prst="rect">
            <a:avLst/>
          </a:prstGeom>
          <a:noFill/>
        </p:spPr>
        <p:txBody>
          <a:bodyPr wrap="square" rtlCol="0">
            <a:spAutoFit/>
          </a:bodyPr>
          <a:lstStyle/>
          <a:p>
            <a:pPr algn="ctr"/>
            <a:r>
              <a:rPr lang="en-GB" sz="5400">
                <a:solidFill>
                  <a:schemeClr val="accent6">
                    <a:lumMod val="60000"/>
                    <a:lumOff val="40000"/>
                  </a:schemeClr>
                </a:solidFill>
              </a:rPr>
              <a:t>Phân loại thủy vân</a:t>
            </a:r>
            <a:endParaRPr lang="en-US" sz="5400">
              <a:solidFill>
                <a:schemeClr val="accent6">
                  <a:lumMod val="60000"/>
                  <a:lumOff val="40000"/>
                </a:schemeClr>
              </a:solidFill>
            </a:endParaRPr>
          </a:p>
        </p:txBody>
      </p:sp>
      <p:sp>
        <p:nvSpPr>
          <p:cNvPr id="3" name="TextBox 2">
            <a:extLst>
              <a:ext uri="{FF2B5EF4-FFF2-40B4-BE49-F238E27FC236}">
                <a16:creationId xmlns:a16="http://schemas.microsoft.com/office/drawing/2014/main" id="{8DB2AAF6-251E-4ACA-84CB-B4800655659C}"/>
              </a:ext>
            </a:extLst>
          </p:cNvPr>
          <p:cNvSpPr txBox="1"/>
          <p:nvPr/>
        </p:nvSpPr>
        <p:spPr>
          <a:xfrm>
            <a:off x="1524000" y="1537252"/>
            <a:ext cx="9634330" cy="2067233"/>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400" b="0" i="0" u="none" strike="noStrike">
                <a:solidFill>
                  <a:schemeClr val="bg1"/>
                </a:solidFill>
                <a:effectLst/>
                <a:latin typeface="Arial" panose="020B0604020202020204" pitchFamily="34" charset="0"/>
                <a:cs typeface="Arial" panose="020B0604020202020204" pitchFamily="34" charset="0"/>
              </a:rPr>
              <a:t>T</a:t>
            </a:r>
            <a:r>
              <a:rPr lang="vi-VN" sz="2400" b="0" i="0" u="none" strike="noStrike">
                <a:solidFill>
                  <a:schemeClr val="bg1"/>
                </a:solidFill>
                <a:effectLst/>
                <a:latin typeface="Arial" panose="020B0604020202020204" pitchFamily="34" charset="0"/>
                <a:cs typeface="Arial" panose="020B0604020202020204" pitchFamily="34" charset="0"/>
              </a:rPr>
              <a:t>hủy vân bền vững (Roburst Watermark): thường sử dụng để chứng minh sở hữu bản quyền.</a:t>
            </a:r>
          </a:p>
          <a:p>
            <a:pPr rtl="0" fontAlgn="base">
              <a:spcBef>
                <a:spcPts val="1000"/>
              </a:spcBef>
              <a:spcAft>
                <a:spcPts val="0"/>
              </a:spcAft>
              <a:buFont typeface="Arial" panose="020B0604020202020204" pitchFamily="34" charset="0"/>
              <a:buChar char="•"/>
            </a:pPr>
            <a:r>
              <a:rPr lang="vi-VN" sz="2400" b="0" i="0" u="none" strike="noStrike">
                <a:solidFill>
                  <a:schemeClr val="bg1"/>
                </a:solidFill>
                <a:effectLst/>
                <a:latin typeface="Arial" panose="020B0604020202020204" pitchFamily="34" charset="0"/>
                <a:cs typeface="Arial" panose="020B0604020202020204" pitchFamily="34" charset="0"/>
              </a:rPr>
              <a:t>Thủy vân dễ vỡ (Fragile Watermark): sử dụng để bảo vệ tính toàn vẹn của dữ liệu.</a:t>
            </a:r>
          </a:p>
          <a:p>
            <a:endParaRPr lang="en-US"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610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2;p7">
            <a:extLst>
              <a:ext uri="{FF2B5EF4-FFF2-40B4-BE49-F238E27FC236}">
                <a16:creationId xmlns:a16="http://schemas.microsoft.com/office/drawing/2014/main" id="{86090348-7EF0-4059-8AF2-A97C10546D10}"/>
              </a:ext>
            </a:extLst>
          </p:cNvPr>
          <p:cNvSpPr txBox="1">
            <a:spLocks/>
          </p:cNvSpPr>
          <p:nvPr/>
        </p:nvSpPr>
        <p:spPr>
          <a:xfrm>
            <a:off x="1766887" y="1996369"/>
            <a:ext cx="8658225" cy="3528131"/>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chemeClr val="dk1"/>
              </a:buClr>
              <a:buSzPts val="2200"/>
            </a:pPr>
            <a:r>
              <a:rPr lang="vi-VN" sz="2400" b="1" i="1">
                <a:solidFill>
                  <a:schemeClr val="bg1"/>
                </a:solidFill>
                <a:latin typeface="Calibri" panose="020F0502020204030204" pitchFamily="34" charset="0"/>
                <a:cs typeface="Calibri" panose="020F0502020204030204" pitchFamily="34" charset="0"/>
              </a:rPr>
              <a:t>Xác định quyền sở hữu</a:t>
            </a:r>
          </a:p>
          <a:p>
            <a:pPr lvl="1">
              <a:buClr>
                <a:schemeClr val="dk1"/>
              </a:buClr>
              <a:buSzPts val="2000"/>
            </a:pPr>
            <a:r>
              <a:rPr lang="en-US">
                <a:solidFill>
                  <a:schemeClr val="bg1"/>
                </a:solidFill>
                <a:latin typeface="Calibri" panose="020F0502020204030204" pitchFamily="34" charset="0"/>
                <a:cs typeface="Calibri" panose="020F0502020204030204" pitchFamily="34" charset="0"/>
              </a:rPr>
              <a:t>- </a:t>
            </a:r>
            <a:r>
              <a:rPr lang="vi-VN">
                <a:solidFill>
                  <a:schemeClr val="bg1"/>
                </a:solidFill>
                <a:latin typeface="Calibri" panose="020F0502020204030204" pitchFamily="34" charset="0"/>
                <a:cs typeface="Calibri" panose="020F0502020204030204" pitchFamily="34" charset="0"/>
              </a:rPr>
              <a:t>Đảm bảo bản quyền tác giả</a:t>
            </a:r>
          </a:p>
          <a:p>
            <a:pPr lvl="1">
              <a:buClr>
                <a:schemeClr val="dk1"/>
              </a:buClr>
              <a:buSzPts val="2000"/>
            </a:pPr>
            <a:r>
              <a:rPr lang="en-US">
                <a:solidFill>
                  <a:schemeClr val="bg1"/>
                </a:solidFill>
                <a:latin typeface="Calibri" panose="020F0502020204030204" pitchFamily="34" charset="0"/>
                <a:cs typeface="Calibri" panose="020F0502020204030204" pitchFamily="34" charset="0"/>
              </a:rPr>
              <a:t>- </a:t>
            </a:r>
            <a:r>
              <a:rPr lang="vi-VN">
                <a:solidFill>
                  <a:schemeClr val="bg1"/>
                </a:solidFill>
                <a:latin typeface="Calibri" panose="020F0502020204030204" pitchFamily="34" charset="0"/>
                <a:cs typeface="Calibri" panose="020F0502020204030204" pitchFamily="34" charset="0"/>
              </a:rPr>
              <a:t>Chống phân phối </a:t>
            </a:r>
            <a:r>
              <a:rPr lang="en-US">
                <a:solidFill>
                  <a:schemeClr val="bg1"/>
                </a:solidFill>
                <a:latin typeface="Calibri" panose="020F0502020204030204" pitchFamily="34" charset="0"/>
                <a:cs typeface="Calibri" panose="020F0502020204030204" pitchFamily="34" charset="0"/>
              </a:rPr>
              <a:t>không hợp pháp</a:t>
            </a:r>
            <a:endParaRPr lang="vi-VN">
              <a:solidFill>
                <a:schemeClr val="bg1"/>
              </a:solidFill>
              <a:latin typeface="Calibri" panose="020F0502020204030204" pitchFamily="34" charset="0"/>
              <a:cs typeface="Calibri" panose="020F0502020204030204" pitchFamily="34" charset="0"/>
            </a:endParaRPr>
          </a:p>
          <a:p>
            <a:pPr lvl="1">
              <a:buClr>
                <a:schemeClr val="dk1"/>
              </a:buClr>
              <a:buSzPts val="2000"/>
            </a:pPr>
            <a:r>
              <a:rPr lang="en-US">
                <a:solidFill>
                  <a:schemeClr val="bg1"/>
                </a:solidFill>
                <a:latin typeface="Calibri" panose="020F0502020204030204" pitchFamily="34" charset="0"/>
                <a:cs typeface="Calibri" panose="020F0502020204030204" pitchFamily="34" charset="0"/>
              </a:rPr>
              <a:t>- </a:t>
            </a:r>
            <a:r>
              <a:rPr lang="vi-VN">
                <a:solidFill>
                  <a:schemeClr val="bg1"/>
                </a:solidFill>
                <a:latin typeface="Calibri" panose="020F0502020204030204" pitchFamily="34" charset="0"/>
                <a:cs typeface="Calibri" panose="020F0502020204030204" pitchFamily="34" charset="0"/>
              </a:rPr>
              <a:t>Chống sao chép trái phép</a:t>
            </a:r>
          </a:p>
          <a:p>
            <a:pPr>
              <a:buClr>
                <a:schemeClr val="dk1"/>
              </a:buClr>
              <a:buSzPts val="2200"/>
            </a:pPr>
            <a:r>
              <a:rPr lang="vi-VN" sz="2400" b="1" i="1">
                <a:solidFill>
                  <a:schemeClr val="bg1"/>
                </a:solidFill>
                <a:latin typeface="Calibri" panose="020F0502020204030204" pitchFamily="34" charset="0"/>
                <a:cs typeface="Calibri" panose="020F0502020204030204" pitchFamily="34" charset="0"/>
              </a:rPr>
              <a:t>Lấy dấu vân tay</a:t>
            </a:r>
          </a:p>
          <a:p>
            <a:pPr>
              <a:buClr>
                <a:schemeClr val="dk1"/>
              </a:buClr>
              <a:buSzPts val="2200"/>
            </a:pPr>
            <a:r>
              <a:rPr lang="vi-VN" sz="2400" b="1" i="1">
                <a:solidFill>
                  <a:schemeClr val="bg1"/>
                </a:solidFill>
                <a:latin typeface="Calibri" panose="020F0502020204030204" pitchFamily="34" charset="0"/>
                <a:cs typeface="Calibri" panose="020F0502020204030204" pitchFamily="34" charset="0"/>
              </a:rPr>
              <a:t>Phát hiện gian lận và giả mạo</a:t>
            </a:r>
          </a:p>
          <a:p>
            <a:pPr lvl="1">
              <a:buClr>
                <a:schemeClr val="dk1"/>
              </a:buClr>
              <a:buSzPts val="2000"/>
            </a:pPr>
            <a:r>
              <a:rPr lang="en-US">
                <a:solidFill>
                  <a:schemeClr val="bg1"/>
                </a:solidFill>
                <a:latin typeface="Calibri" panose="020F0502020204030204" pitchFamily="34" charset="0"/>
                <a:cs typeface="Calibri" panose="020F0502020204030204" pitchFamily="34" charset="0"/>
              </a:rPr>
              <a:t>- </a:t>
            </a:r>
            <a:r>
              <a:rPr lang="vi-VN">
                <a:solidFill>
                  <a:schemeClr val="bg1"/>
                </a:solidFill>
                <a:latin typeface="Calibri" panose="020F0502020204030204" pitchFamily="34" charset="0"/>
                <a:cs typeface="Calibri" panose="020F0502020204030204" pitchFamily="34" charset="0"/>
              </a:rPr>
              <a:t>Phát hiện dữ liệu bị xuyên tạc</a:t>
            </a:r>
          </a:p>
          <a:p>
            <a:pPr lvl="1">
              <a:buClr>
                <a:schemeClr val="dk1"/>
              </a:buClr>
              <a:buSzPts val="2000"/>
            </a:pPr>
            <a:r>
              <a:rPr lang="en-US">
                <a:solidFill>
                  <a:schemeClr val="bg1"/>
                </a:solidFill>
                <a:latin typeface="Calibri" panose="020F0502020204030204" pitchFamily="34" charset="0"/>
                <a:cs typeface="Calibri" panose="020F0502020204030204" pitchFamily="34" charset="0"/>
              </a:rPr>
              <a:t>- </a:t>
            </a:r>
            <a:r>
              <a:rPr lang="vi-VN">
                <a:solidFill>
                  <a:schemeClr val="bg1"/>
                </a:solidFill>
                <a:latin typeface="Calibri" panose="020F0502020204030204" pitchFamily="34" charset="0"/>
                <a:cs typeface="Calibri" panose="020F0502020204030204" pitchFamily="34" charset="0"/>
              </a:rPr>
              <a:t>Tìm được ví trí dữ liệu bị làm giả và sửa đổi</a:t>
            </a:r>
          </a:p>
          <a:p>
            <a:pPr lvl="1">
              <a:buClr>
                <a:schemeClr val="dk1"/>
              </a:buClr>
              <a:buSzPts val="2000"/>
            </a:pPr>
            <a:r>
              <a:rPr lang="en-US">
                <a:solidFill>
                  <a:schemeClr val="bg1"/>
                </a:solidFill>
                <a:latin typeface="Calibri" panose="020F0502020204030204" pitchFamily="34" charset="0"/>
                <a:cs typeface="Calibri" panose="020F0502020204030204" pitchFamily="34" charset="0"/>
              </a:rPr>
              <a:t>- </a:t>
            </a:r>
            <a:r>
              <a:rPr lang="vi-VN">
                <a:solidFill>
                  <a:schemeClr val="bg1"/>
                </a:solidFill>
                <a:latin typeface="Calibri" panose="020F0502020204030204" pitchFamily="34" charset="0"/>
                <a:cs typeface="Calibri" panose="020F0502020204030204" pitchFamily="34" charset="0"/>
              </a:rPr>
              <a:t>Yêu cầu phải có khả năng giấu tin cao và thủy vân không bền vững</a:t>
            </a:r>
          </a:p>
          <a:p>
            <a:pPr lvl="1" indent="-114300">
              <a:buClr>
                <a:schemeClr val="dk1"/>
              </a:buClr>
              <a:buSzPts val="1800"/>
              <a:buFont typeface="Arial" panose="020B0604020202020204" pitchFamily="34" charset="0"/>
              <a:buNone/>
            </a:pPr>
            <a:endParaRPr lang="vi-VN">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6F4DFC8-0ECD-45FB-96FB-6E545C84D6E3}"/>
              </a:ext>
            </a:extLst>
          </p:cNvPr>
          <p:cNvSpPr txBox="1"/>
          <p:nvPr/>
        </p:nvSpPr>
        <p:spPr>
          <a:xfrm>
            <a:off x="2173843" y="63489"/>
            <a:ext cx="7524909" cy="923330"/>
          </a:xfrm>
          <a:prstGeom prst="rect">
            <a:avLst/>
          </a:prstGeom>
          <a:noFill/>
        </p:spPr>
        <p:txBody>
          <a:bodyPr wrap="square" rtlCol="0">
            <a:spAutoFit/>
          </a:bodyPr>
          <a:lstStyle/>
          <a:p>
            <a:pPr algn="ctr"/>
            <a:r>
              <a:rPr lang="en-GB" sz="5400">
                <a:solidFill>
                  <a:schemeClr val="accent6">
                    <a:lumMod val="60000"/>
                    <a:lumOff val="40000"/>
                  </a:schemeClr>
                </a:solidFill>
              </a:rPr>
              <a:t>Ứng dụng của thủy vân số</a:t>
            </a:r>
            <a:endParaRPr lang="en-US" sz="5400">
              <a:solidFill>
                <a:schemeClr val="accent6">
                  <a:lumMod val="60000"/>
                  <a:lumOff val="40000"/>
                </a:schemeClr>
              </a:solidFill>
            </a:endParaRPr>
          </a:p>
        </p:txBody>
      </p:sp>
    </p:spTree>
    <p:extLst>
      <p:ext uri="{BB962C8B-B14F-4D97-AF65-F5344CB8AC3E}">
        <p14:creationId xmlns:p14="http://schemas.microsoft.com/office/powerpoint/2010/main" val="15209092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1109</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Thủy vân số cơ sở dữ liệu quan hệ</vt:lpstr>
      <vt:lpstr>PowerPoint Presentation</vt:lpstr>
      <vt:lpstr>PowerPoint Presentation</vt:lpstr>
      <vt:lpstr>Tổng quan về thủy vân số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Thủy vân số cơ sở dữ liệu quan hệ</dc:title>
  <dc:creator>Ngô Quang Triều</dc:creator>
  <cp:lastModifiedBy>Ngô Quang Triều</cp:lastModifiedBy>
  <cp:revision>12</cp:revision>
  <dcterms:created xsi:type="dcterms:W3CDTF">2021-12-07T08:11:50Z</dcterms:created>
  <dcterms:modified xsi:type="dcterms:W3CDTF">2021-12-31T02:37:34Z</dcterms:modified>
</cp:coreProperties>
</file>