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58deac9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58deac9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58deac9e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58deac9e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9c760e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9c760e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b2f5d8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b2f5d8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b2f5d8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b2f5d8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9c760e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9c760e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58deac9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58deac9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9c760e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9c760e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a74e45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a74e45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hmavrodiev/sofia-air-quality-data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98100" y="3186189"/>
            <a:ext cx="82482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Matthew Manuel, </a:t>
            </a:r>
            <a:r>
              <a:rPr lang="en" sz="2800"/>
              <a:t>Thien Hua, Leon Lin, Ramon Santos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airsofia"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00" y="977500"/>
            <a:ext cx="2886125" cy="20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555600"/>
            <a:ext cx="813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Data Url</a:t>
            </a:r>
            <a:r>
              <a:rPr lang="en"/>
              <a:t>	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456050"/>
            <a:ext cx="81372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Data Size: 14 GB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https://www.kaggle.com/hmavrodiev/sofia-air-quality-dataset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Deliverable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Dataset was taken from airsofia, a website that tracks air quality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Was made in response to Bulgaria for failing to implement significant anti-pollution measures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Gives location coordinates, air quality (pressure, temperature, humidity) and timeframe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96900" y="400100"/>
            <a:ext cx="61032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723125" y="1188700"/>
            <a:ext cx="73623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2013 Sofia was singled out for a study by the European Environment Agency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This was due to Sofia’s presence of several air pollutants in the atmosphere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Caused by gas and carbon monoxide from burning wood and coal.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96900" y="400100"/>
            <a:ext cx="61032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(cont) 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657625" y="1113525"/>
            <a:ext cx="7257600" cy="3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Natural factors to air pollution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○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Geographic location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○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Stagnation of air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Human activity is the main source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○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Transportation with the use of diesel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○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Old heating system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Background Cont.</a:t>
            </a: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017800"/>
            <a:ext cx="8520600" cy="3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Two groundbreaking decisions made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Jnecek Case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ClientEarth Case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These decisions allowed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The Right of Standing 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The Right of Legal Remedy 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The Right to a Substantive Review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681150" y="1017800"/>
            <a:ext cx="7915200" cy="4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European Environment Agency in 2013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World Health Organization in 2016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Both studies focus on the rampant spread of air pollution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We used big data obtained from a data source from an agency that tracks down air quality.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Focus on temperature of a specific region and noting changes in values over time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555600"/>
            <a:ext cx="7596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Specifications</a:t>
            </a:r>
            <a:endParaRPr sz="28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465800"/>
            <a:ext cx="75966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EMR cluster with 3 nodes: m3.xlarge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Release label:</a:t>
            </a:r>
            <a:r>
              <a:rPr lang="en" sz="24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emr-5.27.0</a:t>
            </a:r>
            <a:endParaRPr sz="2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Hadoop distribution:</a:t>
            </a:r>
            <a:r>
              <a:rPr lang="en" sz="24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Amazon 2.8.5</a:t>
            </a:r>
            <a:endParaRPr sz="2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Applications:</a:t>
            </a:r>
            <a:r>
              <a:rPr lang="en" sz="24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Hive 2.3.5, Pig 0.17.0, Hue 4.4.0, Ganglia 3.7.2, Tez 0.9.2, Sqoop 1.4.7, HCatalog 2.3.5</a:t>
            </a:r>
            <a:endParaRPr sz="2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34350" y="237375"/>
            <a:ext cx="6164400" cy="8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Work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00" y="967175"/>
            <a:ext cx="6164399" cy="34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349050" y="4428575"/>
            <a:ext cx="84459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Temperatures in a specific location due to air quality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76275" y="3125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Chart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11750" y="147535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825" y="1126250"/>
            <a:ext cx="5243675" cy="359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