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9" r:id="rId4"/>
  </p:sldMasterIdLst>
  <p:notesMasterIdLst>
    <p:notesMasterId r:id="rId15"/>
  </p:notesMasterIdLst>
  <p:sldIdLst>
    <p:sldId id="256" r:id="rId5"/>
    <p:sldId id="286" r:id="rId6"/>
    <p:sldId id="287" r:id="rId7"/>
    <p:sldId id="288" r:id="rId8"/>
    <p:sldId id="289" r:id="rId9"/>
    <p:sldId id="292" r:id="rId10"/>
    <p:sldId id="293" r:id="rId11"/>
    <p:sldId id="290" r:id="rId12"/>
    <p:sldId id="291" r:id="rId13"/>
    <p:sldId id="28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uc Hoang" initials="D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6FDFF"/>
    <a:srgbClr val="B7CBCD"/>
    <a:srgbClr val="FF0000"/>
    <a:srgbClr val="30A383"/>
    <a:srgbClr val="1481B8"/>
    <a:srgbClr val="D6E1E2"/>
    <a:srgbClr val="30A484"/>
    <a:srgbClr val="1F52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8330" autoAdjust="0"/>
  </p:normalViewPr>
  <p:slideViewPr>
    <p:cSldViewPr>
      <p:cViewPr varScale="1">
        <p:scale>
          <a:sx n="98" d="100"/>
          <a:sy n="98" d="100"/>
        </p:scale>
        <p:origin x="103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FDE437-CB40-417D-AC35-4A7E5D913317}" type="datetimeFigureOut">
              <a:rPr lang="en-GB" smtClean="0"/>
              <a:t>25/05/2024</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1A99E3-C20F-455C-83E5-A8FDD3319EFE}" type="slidenum">
              <a:rPr lang="en-GB" smtClean="0"/>
              <a:t>‹#›</a:t>
            </a:fld>
            <a:endParaRPr lang="en-GB"/>
          </a:p>
        </p:txBody>
      </p:sp>
    </p:spTree>
    <p:extLst>
      <p:ext uri="{BB962C8B-B14F-4D97-AF65-F5344CB8AC3E}">
        <p14:creationId xmlns:p14="http://schemas.microsoft.com/office/powerpoint/2010/main" val="534085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7408" y="1412776"/>
            <a:ext cx="10657184" cy="3364605"/>
          </a:xfrm>
        </p:spPr>
        <p:txBody>
          <a:bodyPr anchor="b"/>
          <a:lstStyle>
            <a:lvl1pPr algn="ctr">
              <a:defRPr sz="4000" cap="all"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767408" y="4777380"/>
            <a:ext cx="10657184" cy="2035996"/>
          </a:xfrm>
        </p:spPr>
        <p:txBody>
          <a:bodyPr anchor="t"/>
          <a:lstStyle>
            <a:lvl1pPr marL="0" indent="0" algn="l">
              <a:buNone/>
              <a:tabLst>
                <a:tab pos="5029200" algn="l"/>
              </a:tabLst>
              <a:defRPr cap="all">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55289C-09C2-4FA6-9DE7-15D89A7144DF}" type="datetime1">
              <a:rPr lang="vi-VN" smtClean="0"/>
              <a:t>25/05/2024</a:t>
            </a:fld>
            <a:endParaRPr lang="en-US" dirty="0"/>
          </a:p>
        </p:txBody>
      </p:sp>
      <p:sp>
        <p:nvSpPr>
          <p:cNvPr id="5" name="Footer Placeholder 4"/>
          <p:cNvSpPr>
            <a:spLocks noGrp="1"/>
          </p:cNvSpPr>
          <p:nvPr>
            <p:ph type="ftr" sz="quarter" idx="11"/>
          </p:nvPr>
        </p:nvSpPr>
        <p:spPr/>
        <p:txBody>
          <a:bodyPr/>
          <a:lstStyle/>
          <a:p>
            <a:r>
              <a:rPr lang="en-US"/>
              <a:t>TTDN NGÀNH CÔNG NGHỆ THÔNG TIN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TextBox 6">
            <a:extLst>
              <a:ext uri="{FF2B5EF4-FFF2-40B4-BE49-F238E27FC236}">
                <a16:creationId xmlns:a16="http://schemas.microsoft.com/office/drawing/2014/main" id="{E52C2E7B-FAEE-4473-973E-7C44C6EF5882}"/>
              </a:ext>
            </a:extLst>
          </p:cNvPr>
          <p:cNvSpPr txBox="1"/>
          <p:nvPr userDrawn="1"/>
        </p:nvSpPr>
        <p:spPr>
          <a:xfrm>
            <a:off x="1154955" y="44624"/>
            <a:ext cx="8825658" cy="1077218"/>
          </a:xfrm>
          <a:prstGeom prst="rect">
            <a:avLst/>
          </a:prstGeom>
          <a:noFill/>
        </p:spPr>
        <p:txBody>
          <a:bodyPr wrap="square" rtlCol="0">
            <a:spAutoFit/>
          </a:bodyPr>
          <a:lstStyle/>
          <a:p>
            <a:pPr algn="ctr"/>
            <a:r>
              <a:rPr lang="en-US" sz="3200">
                <a:latin typeface="Arial" panose="020B0604020202020204" pitchFamily="34" charset="0"/>
                <a:cs typeface="Arial" panose="020B0604020202020204" pitchFamily="34" charset="0"/>
              </a:rPr>
              <a:t>TRƯỜNG ĐẠI HỌC MỎ - ĐỊA CHẤT</a:t>
            </a:r>
          </a:p>
          <a:p>
            <a:pPr algn="ctr"/>
            <a:r>
              <a:rPr lang="en-US" sz="3200">
                <a:latin typeface="Arial" panose="020B0604020202020204" pitchFamily="34" charset="0"/>
                <a:cs typeface="Arial" panose="020B0604020202020204" pitchFamily="34" charset="0"/>
              </a:rPr>
              <a:t>KHOA CÔNG NGHỆ THÔNG TIN</a:t>
            </a:r>
          </a:p>
        </p:txBody>
      </p:sp>
    </p:spTree>
    <p:extLst>
      <p:ext uri="{BB962C8B-B14F-4D97-AF65-F5344CB8AC3E}">
        <p14:creationId xmlns:p14="http://schemas.microsoft.com/office/powerpoint/2010/main" val="89243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a:xfrm rot="5400000">
            <a:off x="11544301" y="5661621"/>
            <a:ext cx="990599" cy="304799"/>
          </a:xfrm>
        </p:spPr>
        <p:txBody>
          <a:bodyPr/>
          <a:lstStyle/>
          <a:p>
            <a:fld id="{3BD01B09-9BFA-4E25-B6F7-A45121277496}" type="datetime1">
              <a:rPr lang="vi-VN" smtClean="0"/>
              <a:t>25/05/2024</a:t>
            </a:fld>
            <a:endParaRPr lang="en-US" dirty="0"/>
          </a:p>
        </p:txBody>
      </p:sp>
      <p:sp>
        <p:nvSpPr>
          <p:cNvPr id="5" name="Footer Placeholder 4"/>
          <p:cNvSpPr>
            <a:spLocks noGrp="1"/>
          </p:cNvSpPr>
          <p:nvPr>
            <p:ph type="ftr" sz="quarter" idx="11"/>
          </p:nvPr>
        </p:nvSpPr>
        <p:spPr>
          <a:xfrm rot="5400000">
            <a:off x="10102014" y="3225298"/>
            <a:ext cx="3859795" cy="304801"/>
          </a:xfrm>
        </p:spPr>
        <p:txBody>
          <a:bodyPr/>
          <a:lstStyle/>
          <a:p>
            <a:r>
              <a:rPr lang="en-US"/>
              <a:t>TTDN NGÀNH CÔNG NGHỆ THÔNG TIN</a:t>
            </a:r>
            <a:endParaRPr lang="en-US" dirty="0"/>
          </a:p>
        </p:txBody>
      </p:sp>
      <p:sp>
        <p:nvSpPr>
          <p:cNvPr id="9" name="Slide Number Placeholder 5">
            <a:extLst>
              <a:ext uri="{FF2B5EF4-FFF2-40B4-BE49-F238E27FC236}">
                <a16:creationId xmlns:a16="http://schemas.microsoft.com/office/drawing/2014/main" id="{5D0C7B89-DD4F-4E91-A2A1-3232DCDE5825}"/>
              </a:ext>
            </a:extLst>
          </p:cNvPr>
          <p:cNvSpPr>
            <a:spLocks noGrp="1"/>
          </p:cNvSpPr>
          <p:nvPr>
            <p:ph type="sldNum" sz="quarter" idx="12"/>
          </p:nvPr>
        </p:nvSpPr>
        <p:spPr>
          <a:xfrm>
            <a:off x="11612002" y="6317274"/>
            <a:ext cx="546389" cy="540726"/>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6540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51384" y="2060575"/>
            <a:ext cx="5544616" cy="4780297"/>
          </a:xfrm>
        </p:spPr>
        <p:txBody>
          <a:bodyPr>
            <a:normAutofit/>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6001" y="2060575"/>
            <a:ext cx="5544616" cy="4797425"/>
          </a:xfrm>
        </p:spPr>
        <p:txBody>
          <a:bodyPr>
            <a:normAutofit/>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7F032A-4D12-4362-8B1C-673C2DC6E831}" type="datetime1">
              <a:rPr lang="vi-VN" smtClean="0"/>
              <a:t>25/05/2024</a:t>
            </a:fld>
            <a:endParaRPr lang="en-US" dirty="0"/>
          </a:p>
        </p:txBody>
      </p:sp>
      <p:sp>
        <p:nvSpPr>
          <p:cNvPr id="6" name="Footer Placeholder 5"/>
          <p:cNvSpPr>
            <a:spLocks noGrp="1"/>
          </p:cNvSpPr>
          <p:nvPr>
            <p:ph type="ftr" sz="quarter" idx="11"/>
          </p:nvPr>
        </p:nvSpPr>
        <p:spPr/>
        <p:txBody>
          <a:bodyPr/>
          <a:lstStyle/>
          <a:p>
            <a:r>
              <a:rPr lang="en-US"/>
              <a:t>TTDN NGÀNH CÔNG NGHỆ THÔNG TIN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11729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45133" y="1550405"/>
            <a:ext cx="5450866" cy="930857"/>
          </a:xfrm>
        </p:spPr>
        <p:txBody>
          <a:bodyPr anchor="b">
            <a:noAutofit/>
          </a:bodyPr>
          <a:lstStyle>
            <a:lvl1pPr marL="0" indent="0">
              <a:buNone/>
              <a:defRPr sz="2800" b="0">
                <a:solidFill>
                  <a:schemeClr val="tx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45134" y="2514600"/>
            <a:ext cx="5450866" cy="4326272"/>
          </a:xfrm>
        </p:spPr>
        <p:txBody>
          <a:bodyPr>
            <a:normAutofit/>
          </a:bodyPr>
          <a:lstStyle>
            <a:lvl1pPr>
              <a:defRPr sz="2400"/>
            </a:lvl1pPr>
            <a:lvl2pPr>
              <a:defRPr sz="2000"/>
            </a:lvl2pPr>
            <a:lvl3pPr>
              <a:defRPr sz="1800"/>
            </a:lvl3pPr>
            <a:lvl4pPr>
              <a:defRPr sz="1600"/>
            </a:lvl4pPr>
            <a:lvl5pPr>
              <a:defRPr sz="16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5999" y="1550405"/>
            <a:ext cx="5450867" cy="930857"/>
          </a:xfrm>
        </p:spPr>
        <p:txBody>
          <a:bodyPr anchor="b">
            <a:noAutofit/>
          </a:bodyPr>
          <a:lstStyle>
            <a:lvl1pPr marL="0" indent="0">
              <a:buNone/>
              <a:defRPr sz="2800" b="0">
                <a:solidFill>
                  <a:schemeClr val="tx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5999" y="2514600"/>
            <a:ext cx="5450867" cy="4343400"/>
          </a:xfrm>
        </p:spPr>
        <p:txBody>
          <a:bodyPr>
            <a:normAutofit/>
          </a:bodyPr>
          <a:lstStyle>
            <a:lvl1pPr>
              <a:defRPr sz="2400"/>
            </a:lvl1pPr>
            <a:lvl2pPr>
              <a:defRPr sz="2000"/>
            </a:lvl2pPr>
            <a:lvl3pPr>
              <a:defRPr sz="1800"/>
            </a:lvl3pPr>
            <a:lvl4pPr>
              <a:defRPr sz="1600"/>
            </a:lvl4pPr>
            <a:lvl5pPr>
              <a:defRPr sz="16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7F032A-4D12-4362-8B1C-673C2DC6E831}" type="datetime1">
              <a:rPr lang="vi-VN" smtClean="0"/>
              <a:t>25/05/2024</a:t>
            </a:fld>
            <a:endParaRPr lang="en-US" dirty="0"/>
          </a:p>
        </p:txBody>
      </p:sp>
      <p:sp>
        <p:nvSpPr>
          <p:cNvPr id="8" name="Footer Placeholder 7"/>
          <p:cNvSpPr>
            <a:spLocks noGrp="1"/>
          </p:cNvSpPr>
          <p:nvPr>
            <p:ph type="ftr" sz="quarter" idx="11"/>
          </p:nvPr>
        </p:nvSpPr>
        <p:spPr/>
        <p:txBody>
          <a:bodyPr/>
          <a:lstStyle/>
          <a:p>
            <a:r>
              <a:rPr lang="en-US"/>
              <a:t>TTDN NGÀNH CÔNG NGHỆ THÔNG TIN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4145682"/>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543A4BE-6657-4382-B365-D7D11ABF647C}" type="datetime1">
              <a:rPr lang="vi-VN" smtClean="0"/>
              <a:t>25/05/2024</a:t>
            </a:fld>
            <a:endParaRPr lang="en-US" dirty="0"/>
          </a:p>
        </p:txBody>
      </p:sp>
      <p:sp>
        <p:nvSpPr>
          <p:cNvPr id="5" name="Footer Placeholder 3"/>
          <p:cNvSpPr>
            <a:spLocks noGrp="1"/>
          </p:cNvSpPr>
          <p:nvPr>
            <p:ph type="ftr" sz="quarter" idx="11"/>
          </p:nvPr>
        </p:nvSpPr>
        <p:spPr/>
        <p:txBody>
          <a:bodyPr/>
          <a:lstStyle/>
          <a:p>
            <a:r>
              <a:rPr lang="en-US"/>
              <a:t>TTDN NGÀNH CÔNG NGHỆ THÔNG TIN</a:t>
            </a:r>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1490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5/25/2024</a:t>
            </a:fld>
            <a:endParaRPr lang="en-US" dirty="0"/>
          </a:p>
        </p:txBody>
      </p:sp>
      <p:sp>
        <p:nvSpPr>
          <p:cNvPr id="5" name="Footer Placeholder 2"/>
          <p:cNvSpPr>
            <a:spLocks noGrp="1"/>
          </p:cNvSpPr>
          <p:nvPr>
            <p:ph type="ftr" sz="quarter" idx="11"/>
          </p:nvPr>
        </p:nvSpPr>
        <p:spPr/>
        <p:txBody>
          <a:bodyPr/>
          <a:lstStyle/>
          <a:p>
            <a:r>
              <a:rPr lang="en-US"/>
              <a:t>TTDN NGÀNH CÔNG NGHỆ THÔNG TIN</a:t>
            </a:r>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46163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32" y="1447800"/>
            <a:ext cx="4082715" cy="1447800"/>
          </a:xfrm>
        </p:spPr>
        <p:txBody>
          <a:bodyPr anchor="b"/>
          <a:lstStyle>
            <a:lvl1pPr algn="l">
              <a:defRPr sz="2800" b="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784616" y="1447800"/>
            <a:ext cx="6928008" cy="5393072"/>
          </a:xfrm>
        </p:spPr>
        <p:txBody>
          <a:bodyPr anchor="ctr">
            <a:normAutofit/>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5131" y="3129280"/>
            <a:ext cx="4082717" cy="3728720"/>
          </a:xfr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27F032A-4D12-4362-8B1C-673C2DC6E831}" type="datetime1">
              <a:rPr lang="vi-VN" smtClean="0"/>
              <a:t>25/05/2024</a:t>
            </a:fld>
            <a:endParaRPr lang="en-US" dirty="0"/>
          </a:p>
        </p:txBody>
      </p:sp>
      <p:sp>
        <p:nvSpPr>
          <p:cNvPr id="5" name="Footer Placeholder 5"/>
          <p:cNvSpPr>
            <a:spLocks noGrp="1"/>
          </p:cNvSpPr>
          <p:nvPr>
            <p:ph type="ftr" sz="quarter" idx="11"/>
          </p:nvPr>
        </p:nvSpPr>
        <p:spPr/>
        <p:txBody>
          <a:bodyPr/>
          <a:lstStyle/>
          <a:p>
            <a:r>
              <a:rPr lang="en-US"/>
              <a:t>TTDN NGÀNH CÔNG NGHỆ THÔNG TIN</a:t>
            </a:r>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a:extLst>
              <a:ext uri="{FF2B5EF4-FFF2-40B4-BE49-F238E27FC236}">
                <a16:creationId xmlns:a16="http://schemas.microsoft.com/office/drawing/2014/main" id="{44522256-627C-48B5-AA51-9BAE914C2C67}"/>
              </a:ext>
            </a:extLst>
          </p:cNvPr>
          <p:cNvSpPr txBox="1">
            <a:spLocks/>
          </p:cNvSpPr>
          <p:nvPr userDrawn="1"/>
        </p:nvSpPr>
        <p:spPr>
          <a:xfrm>
            <a:off x="645133" y="149875"/>
            <a:ext cx="10275404"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Arial" panose="020B0604020202020204" pitchFamily="34" charset="0"/>
                <a:cs typeface="Arial" panose="020B0604020202020204" pitchFamily="34" charset="0"/>
              </a:rPr>
              <a:t>Click to edit Master title style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62987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9">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10">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 name="Title Placeholder 1"/>
          <p:cNvSpPr>
            <a:spLocks noGrp="1"/>
          </p:cNvSpPr>
          <p:nvPr>
            <p:ph type="title"/>
          </p:nvPr>
        </p:nvSpPr>
        <p:spPr>
          <a:xfrm>
            <a:off x="645133" y="149875"/>
            <a:ext cx="1027540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645132" y="1550406"/>
            <a:ext cx="10923476" cy="52904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1513740" y="5500092"/>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27F032A-4D12-4362-8B1C-673C2DC6E831}" type="datetime1">
              <a:rPr lang="vi-VN" smtClean="0"/>
              <a:t>25/05/2024</a:t>
            </a:fld>
            <a:endParaRPr lang="en-US" dirty="0"/>
          </a:p>
        </p:txBody>
      </p:sp>
      <p:sp>
        <p:nvSpPr>
          <p:cNvPr id="5" name="Footer Placeholder 4"/>
          <p:cNvSpPr>
            <a:spLocks noGrp="1"/>
          </p:cNvSpPr>
          <p:nvPr>
            <p:ph type="ftr" sz="quarter" idx="3"/>
          </p:nvPr>
        </p:nvSpPr>
        <p:spPr>
          <a:xfrm rot="5400000">
            <a:off x="10076093" y="304625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TTDN  NGÀNH CÔNG NGHỆ THÔNG TIN</a:t>
            </a:r>
            <a:endParaRPr lang="en-US" dirty="0"/>
          </a:p>
        </p:txBody>
      </p:sp>
      <p:sp>
        <p:nvSpPr>
          <p:cNvPr id="6" name="Slide Number Placeholder 5"/>
          <p:cNvSpPr>
            <a:spLocks noGrp="1"/>
          </p:cNvSpPr>
          <p:nvPr>
            <p:ph type="sldNum" sz="quarter" idx="4"/>
          </p:nvPr>
        </p:nvSpPr>
        <p:spPr bwMode="gray">
          <a:xfrm>
            <a:off x="11612002" y="6317274"/>
            <a:ext cx="546389" cy="540726"/>
          </a:xfrm>
          <a:prstGeom prst="rect">
            <a:avLst/>
          </a:prstGeom>
        </p:spPr>
        <p:txBody>
          <a:bodyPr vert="horz" lIns="91440" tIns="45720" rIns="91440" bIns="45720" rtlCol="0" anchor="b"/>
          <a:lstStyle>
            <a:lvl1pPr algn="ctr">
              <a:defRPr sz="2000" b="0" i="0">
                <a:solidFill>
                  <a:schemeClr val="tx1">
                    <a:tint val="75000"/>
                  </a:schemeClr>
                </a:solidFill>
              </a:defRPr>
            </a:lvl1pPr>
          </a:lstStyle>
          <a:p>
            <a:fld id="{AA2B2A04-9C13-4F82-979F-A07DDDC58AF3}" type="slidenum">
              <a:rPr lang="en-US" smtClean="0"/>
              <a:pPr/>
              <a:t>‹#›</a:t>
            </a:fld>
            <a:endParaRPr lang="en-US" dirty="0"/>
          </a:p>
        </p:txBody>
      </p:sp>
      <p:pic>
        <p:nvPicPr>
          <p:cNvPr id="7" name="Picture 6" descr="Diagram&#10;&#10;Description automatically generated">
            <a:extLst>
              <a:ext uri="{FF2B5EF4-FFF2-40B4-BE49-F238E27FC236}">
                <a16:creationId xmlns:a16="http://schemas.microsoft.com/office/drawing/2014/main" id="{178412E5-AB84-403C-9826-98CA3FAFC190}"/>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909987" y="0"/>
            <a:ext cx="1287135" cy="1287135"/>
          </a:xfrm>
          <a:prstGeom prst="rect">
            <a:avLst/>
          </a:prstGeom>
        </p:spPr>
      </p:pic>
    </p:spTree>
    <p:extLst>
      <p:ext uri="{BB962C8B-B14F-4D97-AF65-F5344CB8AC3E}">
        <p14:creationId xmlns:p14="http://schemas.microsoft.com/office/powerpoint/2010/main" val="2011478730"/>
      </p:ext>
    </p:extLst>
  </p:cSld>
  <p:clrMap bg1="dk1" tx1="lt1" bg2="dk2" tx2="lt2" accent1="accent1" accent2="accent2" accent3="accent3" accent4="accent4" accent5="accent5" accent6="accent6" hlink="hlink" folHlink="folHlink"/>
  <p:sldLayoutIdLst>
    <p:sldLayoutId id="2147483840" r:id="rId1"/>
    <p:sldLayoutId id="2147483841" r:id="rId2"/>
    <p:sldLayoutId id="2147483843" r:id="rId3"/>
    <p:sldLayoutId id="2147483844" r:id="rId4"/>
    <p:sldLayoutId id="2147483845" r:id="rId5"/>
    <p:sldLayoutId id="2147483846" r:id="rId6"/>
    <p:sldLayoutId id="2147483847" r:id="rId7"/>
  </p:sldLayoutIdLst>
  <p:hf hdr="0"/>
  <p:txStyles>
    <p:titleStyle>
      <a:lvl1pPr algn="l" defTabSz="457200" rtl="0" eaLnBrk="1" latinLnBrk="0" hangingPunct="1">
        <a:spcBef>
          <a:spcPct val="0"/>
        </a:spcBef>
        <a:buNone/>
        <a:defRPr sz="4000" b="0" i="0" kern="1200">
          <a:solidFill>
            <a:schemeClr val="tx2"/>
          </a:solidFill>
          <a:latin typeface="Arial" panose="020B0604020202020204" pitchFamily="34" charset="0"/>
          <a:ea typeface="+mj-ea"/>
          <a:cs typeface="Arial" panose="020B060402020202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800" b="0" i="0" kern="1200">
          <a:solidFill>
            <a:schemeClr val="tx1"/>
          </a:solidFill>
          <a:latin typeface="Arial" panose="020B0604020202020204" pitchFamily="34" charset="0"/>
          <a:ea typeface="+mj-ea"/>
          <a:cs typeface="Arial" panose="020B0604020202020204" pitchFamily="34" charset="0"/>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400" b="0" i="0" kern="1200">
          <a:solidFill>
            <a:schemeClr val="tx1"/>
          </a:solidFill>
          <a:latin typeface="Arial" panose="020B0604020202020204" pitchFamily="34" charset="0"/>
          <a:ea typeface="+mj-ea"/>
          <a:cs typeface="Arial" panose="020B0604020202020204" pitchFamily="34" charset="0"/>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Arial" panose="020B0604020202020204" pitchFamily="34" charset="0"/>
          <a:ea typeface="+mj-ea"/>
          <a:cs typeface="Arial" panose="020B0604020202020204" pitchFamily="34" charset="0"/>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Arial" panose="020B0604020202020204" pitchFamily="34" charset="0"/>
          <a:ea typeface="+mj-ea"/>
          <a:cs typeface="Arial" panose="020B0604020202020204" pitchFamily="34" charset="0"/>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Arial" panose="020B0604020202020204" pitchFamily="34" charset="0"/>
          <a:ea typeface="+mj-ea"/>
          <a:cs typeface="Arial" panose="020B0604020202020204" pitchFamily="34" charset="0"/>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t3h.com.v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1A6840-67E9-4218-B895-83D940584B30}"/>
              </a:ext>
            </a:extLst>
          </p:cNvPr>
          <p:cNvSpPr>
            <a:spLocks noGrp="1"/>
          </p:cNvSpPr>
          <p:nvPr>
            <p:ph type="ctrTitle"/>
          </p:nvPr>
        </p:nvSpPr>
        <p:spPr>
          <a:xfrm>
            <a:off x="263352" y="836712"/>
            <a:ext cx="11373676" cy="3443722"/>
          </a:xfrm>
        </p:spPr>
        <p:txBody>
          <a:bodyPr/>
          <a:lstStyle/>
          <a:p>
            <a:pPr algn="ctr">
              <a:lnSpc>
                <a:spcPct val="115000"/>
              </a:lnSpc>
              <a:spcBef>
                <a:spcPts val="600"/>
              </a:spcBef>
              <a:spcAft>
                <a:spcPts val="800"/>
              </a:spcAft>
            </a:pPr>
            <a:r>
              <a:rPr lang="vi-VN" dirty="0">
                <a:latin typeface="Time s New Roman"/>
              </a:rPr>
              <a:t>T</a:t>
            </a:r>
            <a:r>
              <a:rPr lang="en-US" dirty="0" err="1">
                <a:latin typeface="Time s New Roman"/>
              </a:rPr>
              <a:t>ên</a:t>
            </a:r>
            <a:r>
              <a:rPr lang="en-US" dirty="0">
                <a:latin typeface="Time s New Roman"/>
              </a:rPr>
              <a:t> </a:t>
            </a:r>
            <a:r>
              <a:rPr lang="en-US" dirty="0" err="1">
                <a:latin typeface="Time s New Roman"/>
              </a:rPr>
              <a:t>đề</a:t>
            </a:r>
            <a:r>
              <a:rPr lang="en-US" dirty="0">
                <a:latin typeface="Time s New Roman"/>
              </a:rPr>
              <a:t> </a:t>
            </a:r>
            <a:r>
              <a:rPr lang="en-US" dirty="0" err="1">
                <a:latin typeface="Time s New Roman"/>
              </a:rPr>
              <a:t>tài</a:t>
            </a:r>
            <a:r>
              <a:rPr lang="en-US" dirty="0">
                <a:latin typeface="Time s New Roman"/>
              </a:rPr>
              <a:t>: </a:t>
            </a:r>
            <a:br>
              <a:rPr lang="en-US" sz="1800" dirty="0">
                <a:effectLst/>
                <a:latin typeface="Times New Roman" panose="02020603050405020304" pitchFamily="18" charset="0"/>
                <a:ea typeface="Times New Roman" panose="02020603050405020304" pitchFamily="18" charset="0"/>
              </a:rPr>
            </a:br>
            <a:r>
              <a:rPr lang="en-US" dirty="0">
                <a:effectLst/>
                <a:latin typeface="Times New Roman" panose="02020603050405020304" pitchFamily="18" charset="0"/>
                <a:ea typeface="Times New Roman" panose="02020603050405020304" pitchFamily="18" charset="0"/>
              </a:rPr>
              <a:t>THIẾT KẾ </a:t>
            </a:r>
            <a:r>
              <a:rPr lang="en-US">
                <a:effectLst/>
                <a:latin typeface="Times New Roman" panose="02020603050405020304" pitchFamily="18" charset="0"/>
                <a:ea typeface="Times New Roman" panose="02020603050405020304" pitchFamily="18" charset="0"/>
              </a:rPr>
              <a:t>FrONT</a:t>
            </a:r>
            <a:r>
              <a:rPr lang="en-US">
                <a:latin typeface="Times New Roman" panose="02020603050405020304" pitchFamily="18" charset="0"/>
                <a:ea typeface="Times New Roman" panose="02020603050405020304" pitchFamily="18" charset="0"/>
              </a:rPr>
              <a:t>-</a:t>
            </a:r>
            <a:r>
              <a:rPr lang="en-US">
                <a:effectLst/>
                <a:latin typeface="Times New Roman" panose="02020603050405020304" pitchFamily="18" charset="0"/>
                <a:ea typeface="Times New Roman" panose="02020603050405020304" pitchFamily="18" charset="0"/>
              </a:rPr>
              <a:t>END</a:t>
            </a:r>
            <a:r>
              <a:rPr lang="en-US" dirty="0">
                <a:effectLst/>
                <a:latin typeface="Times New Roman" panose="02020603050405020304" pitchFamily="18" charset="0"/>
                <a:ea typeface="Times New Roman" panose="02020603050405020304" pitchFamily="18" charset="0"/>
              </a:rPr>
              <a:t> WEBSITE QUẢN LÝ BÁN QUẦN ÁO</a:t>
            </a:r>
            <a:br>
              <a:rPr lang="en-US" sz="1800" dirty="0">
                <a:effectLst/>
                <a:latin typeface="Times New Roman" panose="02020603050405020304" pitchFamily="18" charset="0"/>
                <a:ea typeface="Times New Roman" panose="02020603050405020304" pitchFamily="18" charset="0"/>
              </a:rPr>
            </a:br>
            <a:endParaRPr lang="en-US" dirty="0">
              <a:latin typeface="Time s New Roman"/>
            </a:endParaRPr>
          </a:p>
        </p:txBody>
      </p:sp>
      <p:sp>
        <p:nvSpPr>
          <p:cNvPr id="2051" name="Rectangle 3"/>
          <p:cNvSpPr>
            <a:spLocks noGrp="1" noChangeArrowheads="1"/>
          </p:cNvSpPr>
          <p:nvPr>
            <p:ph type="subTitle" idx="1"/>
          </p:nvPr>
        </p:nvSpPr>
        <p:spPr>
          <a:xfrm>
            <a:off x="554972" y="4077072"/>
            <a:ext cx="11373676" cy="1800200"/>
          </a:xfrm>
        </p:spPr>
        <p:txBody>
          <a:bodyPr>
            <a:noAutofit/>
          </a:bodyPr>
          <a:lstStyle/>
          <a:p>
            <a:pPr>
              <a:lnSpc>
                <a:spcPct val="90000"/>
              </a:lnSpc>
            </a:pPr>
            <a:r>
              <a:rPr lang="en-GB" dirty="0">
                <a:latin typeface="Times New Roman" pitchFamily="18" charset="0"/>
                <a:cs typeface="Times New Roman" pitchFamily="18" charset="0"/>
              </a:rPr>
              <a:t>Sinh </a:t>
            </a:r>
            <a:r>
              <a:rPr lang="en-GB" dirty="0" err="1">
                <a:latin typeface="Times New Roman" pitchFamily="18" charset="0"/>
                <a:cs typeface="Times New Roman" pitchFamily="18" charset="0"/>
              </a:rPr>
              <a:t>viên</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thực</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hiện</a:t>
            </a:r>
            <a:r>
              <a:rPr lang="en-GB" dirty="0">
                <a:latin typeface="Times New Roman" pitchFamily="18" charset="0"/>
                <a:cs typeface="Times New Roman" pitchFamily="18" charset="0"/>
              </a:rPr>
              <a:t>: 	</a:t>
            </a:r>
            <a:r>
              <a:rPr lang="en-US" dirty="0" err="1">
                <a:latin typeface="Times New Roman" pitchFamily="18" charset="0"/>
                <a:cs typeface="Times New Roman" pitchFamily="18" charset="0"/>
              </a:rPr>
              <a:t>nguyễn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ngọc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thuận</a:t>
            </a:r>
            <a:endParaRPr lang="en-GB" dirty="0">
              <a:latin typeface="Times New Roman" pitchFamily="18" charset="0"/>
              <a:cs typeface="Times New Roman" pitchFamily="18" charset="0"/>
            </a:endParaRPr>
          </a:p>
          <a:p>
            <a:pPr>
              <a:lnSpc>
                <a:spcPct val="90000"/>
              </a:lnSpc>
            </a:pPr>
            <a:r>
              <a:rPr lang="en-GB" dirty="0">
                <a:latin typeface="Times New Roman" pitchFamily="18" charset="0"/>
                <a:cs typeface="Times New Roman" pitchFamily="18" charset="0"/>
              </a:rPr>
              <a:t>MSSV: 	</a:t>
            </a:r>
            <a:r>
              <a:rPr lang="vi-VN" dirty="0">
                <a:latin typeface="Times New Roman" pitchFamily="18" charset="0"/>
                <a:cs typeface="Times New Roman" pitchFamily="18" charset="0"/>
              </a:rPr>
              <a:t>20210506</a:t>
            </a:r>
            <a:r>
              <a:rPr lang="en-US" dirty="0">
                <a:latin typeface="Times New Roman" pitchFamily="18" charset="0"/>
                <a:cs typeface="Times New Roman" pitchFamily="18" charset="0"/>
              </a:rPr>
              <a:t>26</a:t>
            </a:r>
            <a:endParaRPr lang="en-GB" dirty="0">
              <a:latin typeface="Times New Roman" pitchFamily="18" charset="0"/>
              <a:cs typeface="Times New Roman" pitchFamily="18" charset="0"/>
            </a:endParaRPr>
          </a:p>
          <a:p>
            <a:pPr>
              <a:lnSpc>
                <a:spcPct val="90000"/>
              </a:lnSpc>
            </a:pPr>
            <a:r>
              <a:rPr lang="en-GB" dirty="0" err="1">
                <a:latin typeface="Times New Roman" pitchFamily="18" charset="0"/>
                <a:cs typeface="Times New Roman" pitchFamily="18" charset="0"/>
              </a:rPr>
              <a:t>Giáo</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viên</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hướng</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dẫn</a:t>
            </a:r>
            <a:r>
              <a:rPr lang="en-GB" dirty="0">
                <a:latin typeface="Times New Roman" pitchFamily="18" charset="0"/>
                <a:cs typeface="Times New Roman" pitchFamily="18" charset="0"/>
              </a:rPr>
              <a:t>:	</a:t>
            </a:r>
            <a:r>
              <a:rPr lang="en-US" dirty="0" err="1">
                <a:latin typeface="Times New Roman" pitchFamily="18" charset="0"/>
                <a:cs typeface="Times New Roman" pitchFamily="18" charset="0"/>
              </a:rPr>
              <a:t>nguyễn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thùy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dương</a:t>
            </a:r>
            <a:endParaRPr lang="en-GB" dirty="0">
              <a:latin typeface="Times New Roman" pitchFamily="18" charset="0"/>
              <a:cs typeface="Times New Roman" pitchFamily="18" charset="0"/>
            </a:endParaRPr>
          </a:p>
          <a:p>
            <a:pPr>
              <a:lnSpc>
                <a:spcPct val="90000"/>
              </a:lnSpc>
            </a:pPr>
            <a:r>
              <a:rPr lang="en-GB" dirty="0" err="1">
                <a:latin typeface="Times New Roman" pitchFamily="18" charset="0"/>
                <a:cs typeface="Times New Roman" pitchFamily="18" charset="0"/>
              </a:rPr>
              <a:t>Doanh</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nghiệp</a:t>
            </a:r>
            <a:r>
              <a:rPr lang="en-GB" dirty="0">
                <a:latin typeface="Times New Roman" pitchFamily="18" charset="0"/>
                <a:cs typeface="Times New Roman" pitchFamily="18" charset="0"/>
              </a:rPr>
              <a:t>:	</a:t>
            </a:r>
            <a:r>
              <a:rPr lang="en-US" kern="0" dirty="0" err="1">
                <a:effectLst/>
                <a:latin typeface="Times New Roman" panose="02020603050405020304" pitchFamily="18" charset="0"/>
                <a:ea typeface="Times New Roman" panose="02020603050405020304" pitchFamily="18" charset="0"/>
              </a:rPr>
              <a:t>Viện</a:t>
            </a:r>
            <a:r>
              <a:rPr lang="en-US" kern="0" dirty="0">
                <a:effectLst/>
                <a:latin typeface="Times New Roman" panose="02020603050405020304" pitchFamily="18" charset="0"/>
                <a:ea typeface="Times New Roman" panose="02020603050405020304" pitchFamily="18" charset="0"/>
              </a:rPr>
              <a:t> </a:t>
            </a:r>
            <a:r>
              <a:rPr lang="en-US" kern="0" dirty="0" err="1">
                <a:effectLst/>
                <a:latin typeface="Times New Roman" panose="02020603050405020304" pitchFamily="18" charset="0"/>
                <a:ea typeface="Times New Roman" panose="02020603050405020304" pitchFamily="18" charset="0"/>
              </a:rPr>
              <a:t>công</a:t>
            </a:r>
            <a:r>
              <a:rPr lang="en-US" kern="0" dirty="0">
                <a:effectLst/>
                <a:latin typeface="Times New Roman" panose="02020603050405020304" pitchFamily="18" charset="0"/>
                <a:ea typeface="Times New Roman" panose="02020603050405020304" pitchFamily="18" charset="0"/>
              </a:rPr>
              <a:t> </a:t>
            </a:r>
            <a:r>
              <a:rPr lang="en-US" kern="0" dirty="0" err="1">
                <a:effectLst/>
                <a:latin typeface="Times New Roman" panose="02020603050405020304" pitchFamily="18" charset="0"/>
                <a:ea typeface="Times New Roman" panose="02020603050405020304" pitchFamily="18" charset="0"/>
              </a:rPr>
              <a:t>nghệ</a:t>
            </a:r>
            <a:r>
              <a:rPr lang="en-US" kern="0" dirty="0">
                <a:effectLst/>
                <a:latin typeface="Times New Roman" panose="02020603050405020304" pitchFamily="18" charset="0"/>
                <a:ea typeface="Times New Roman" panose="02020603050405020304" pitchFamily="18" charset="0"/>
              </a:rPr>
              <a:t> </a:t>
            </a:r>
            <a:r>
              <a:rPr lang="en-US" kern="0" dirty="0" err="1">
                <a:effectLst/>
                <a:latin typeface="Times New Roman" panose="02020603050405020304" pitchFamily="18" charset="0"/>
                <a:ea typeface="Times New Roman" panose="02020603050405020304" pitchFamily="18" charset="0"/>
              </a:rPr>
              <a:t>thông</a:t>
            </a:r>
            <a:r>
              <a:rPr lang="en-US" kern="0" dirty="0">
                <a:effectLst/>
                <a:latin typeface="Times New Roman" panose="02020603050405020304" pitchFamily="18" charset="0"/>
                <a:ea typeface="Times New Roman" panose="02020603050405020304" pitchFamily="18" charset="0"/>
              </a:rPr>
              <a:t> tin T3H</a:t>
            </a:r>
            <a:endParaRPr lang="en-GB"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idx="4294967295"/>
          </p:nvPr>
        </p:nvSpPr>
        <p:spPr>
          <a:xfrm>
            <a:off x="2370931" y="3140968"/>
            <a:ext cx="7450137" cy="3330575"/>
          </a:xfrm>
        </p:spPr>
        <p:txBody>
          <a:bodyPr/>
          <a:lstStyle/>
          <a:p>
            <a:pPr algn="ctr"/>
            <a:r>
              <a:rPr lang="en-US" sz="8000"/>
              <a:t>THANK YOU!</a:t>
            </a:r>
            <a:endParaRPr lang="en-US" sz="8000" dirty="0"/>
          </a:p>
        </p:txBody>
      </p:sp>
    </p:spTree>
    <p:extLst>
      <p:ext uri="{BB962C8B-B14F-4D97-AF65-F5344CB8AC3E}">
        <p14:creationId xmlns:p14="http://schemas.microsoft.com/office/powerpoint/2010/main" val="2367768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BA75-6816-C72F-C4C5-5AB3B0ED9C03}"/>
              </a:ext>
            </a:extLst>
          </p:cNvPr>
          <p:cNvSpPr>
            <a:spLocks noGrp="1"/>
          </p:cNvSpPr>
          <p:nvPr>
            <p:ph type="title"/>
          </p:nvPr>
        </p:nvSpPr>
        <p:spPr/>
        <p:txBody>
          <a:bodyPr/>
          <a:lstStyle/>
          <a:p>
            <a:r>
              <a:rPr lang="vi-VN" dirty="0">
                <a:latin typeface="Time s New Roman"/>
              </a:rPr>
              <a:t>1. GIỚI THIỆU DOANH NGHIỆP</a:t>
            </a:r>
            <a:endParaRPr lang="en-US" dirty="0">
              <a:latin typeface="Time s New Roman"/>
            </a:endParaRPr>
          </a:p>
        </p:txBody>
      </p:sp>
      <p:sp>
        <p:nvSpPr>
          <p:cNvPr id="3" name="Content Placeholder 2">
            <a:extLst>
              <a:ext uri="{FF2B5EF4-FFF2-40B4-BE49-F238E27FC236}">
                <a16:creationId xmlns:a16="http://schemas.microsoft.com/office/drawing/2014/main" id="{6CF88D48-3569-9614-4FB9-D5DEBBC10EA8}"/>
              </a:ext>
            </a:extLst>
          </p:cNvPr>
          <p:cNvSpPr>
            <a:spLocks noGrp="1"/>
          </p:cNvSpPr>
          <p:nvPr>
            <p:ph idx="1"/>
          </p:nvPr>
        </p:nvSpPr>
        <p:spPr>
          <a:xfrm>
            <a:off x="476548" y="1124744"/>
            <a:ext cx="10923476" cy="5583380"/>
          </a:xfrm>
        </p:spPr>
        <p:txBody>
          <a:bodyPr>
            <a:normAutofit fontScale="25000" lnSpcReduction="20000"/>
          </a:bodyPr>
          <a:lstStyle/>
          <a:p>
            <a:pPr lvl="0" fontAlgn="base">
              <a:lnSpc>
                <a:spcPts val="1800"/>
              </a:lnSpc>
              <a:spcBef>
                <a:spcPts val="1200"/>
              </a:spcBef>
              <a:spcAft>
                <a:spcPts val="800"/>
              </a:spcAft>
              <a:buFont typeface="Wingdings" panose="05000000000000000000" pitchFamily="2" charset="2"/>
              <a:buChar char="Ø"/>
            </a:pPr>
            <a:r>
              <a:rPr lang="en-US" sz="11200" dirty="0" err="1">
                <a:effectLst/>
                <a:latin typeface="Time   s New Roman"/>
                <a:ea typeface="Times New Roman" panose="02020603050405020304" pitchFamily="18" charset="0"/>
              </a:rPr>
              <a:t>Tên</a:t>
            </a:r>
            <a:r>
              <a:rPr lang="en-US" sz="11200" dirty="0">
                <a:effectLst/>
                <a:latin typeface="Time   s New Roman"/>
                <a:ea typeface="Times New Roman" panose="02020603050405020304" pitchFamily="18" charset="0"/>
              </a:rPr>
              <a:t> </a:t>
            </a:r>
            <a:r>
              <a:rPr lang="en-US" sz="11200" dirty="0" err="1">
                <a:effectLst/>
                <a:latin typeface="Time   s New Roman"/>
                <a:ea typeface="Times New Roman" panose="02020603050405020304" pitchFamily="18" charset="0"/>
              </a:rPr>
              <a:t>công</a:t>
            </a:r>
            <a:r>
              <a:rPr lang="en-US" sz="11200" dirty="0">
                <a:effectLst/>
                <a:latin typeface="Time   s New Roman"/>
                <a:ea typeface="Times New Roman" panose="02020603050405020304" pitchFamily="18" charset="0"/>
              </a:rPr>
              <a:t> ty: </a:t>
            </a:r>
            <a:r>
              <a:rPr lang="en-US" sz="11200" kern="0" dirty="0" err="1">
                <a:effectLst/>
                <a:latin typeface="Time   s New Roman"/>
                <a:ea typeface="Times New Roman" panose="02020603050405020304" pitchFamily="18" charset="0"/>
              </a:rPr>
              <a:t>Viện</a:t>
            </a:r>
            <a:r>
              <a:rPr lang="en-US" sz="11200" kern="0" dirty="0">
                <a:effectLst/>
                <a:latin typeface="Time   s New Roman"/>
                <a:ea typeface="Times New Roman" panose="02020603050405020304" pitchFamily="18" charset="0"/>
              </a:rPr>
              <a:t> </a:t>
            </a:r>
            <a:r>
              <a:rPr lang="en-US" sz="11200" kern="0" dirty="0" err="1">
                <a:effectLst/>
                <a:latin typeface="Time   s New Roman"/>
                <a:ea typeface="Times New Roman" panose="02020603050405020304" pitchFamily="18" charset="0"/>
              </a:rPr>
              <a:t>công</a:t>
            </a:r>
            <a:r>
              <a:rPr lang="en-US" sz="11200" kern="0" dirty="0">
                <a:effectLst/>
                <a:latin typeface="Time   s New Roman"/>
                <a:ea typeface="Times New Roman" panose="02020603050405020304" pitchFamily="18" charset="0"/>
              </a:rPr>
              <a:t> </a:t>
            </a:r>
            <a:r>
              <a:rPr lang="en-US" sz="11200" kern="0" dirty="0" err="1">
                <a:effectLst/>
                <a:latin typeface="Time   s New Roman"/>
                <a:ea typeface="Times New Roman" panose="02020603050405020304" pitchFamily="18" charset="0"/>
              </a:rPr>
              <a:t>nghệ</a:t>
            </a:r>
            <a:r>
              <a:rPr lang="en-US" sz="11200" kern="0" dirty="0">
                <a:effectLst/>
                <a:latin typeface="Time   s New Roman"/>
                <a:ea typeface="Times New Roman" panose="02020603050405020304" pitchFamily="18" charset="0"/>
              </a:rPr>
              <a:t> </a:t>
            </a:r>
            <a:r>
              <a:rPr lang="en-US" sz="11200" kern="0" dirty="0" err="1">
                <a:effectLst/>
                <a:latin typeface="Time   s New Roman"/>
                <a:ea typeface="Times New Roman" panose="02020603050405020304" pitchFamily="18" charset="0"/>
              </a:rPr>
              <a:t>thông</a:t>
            </a:r>
            <a:r>
              <a:rPr lang="en-US" sz="11200" kern="0" dirty="0">
                <a:effectLst/>
                <a:latin typeface="Time   s New Roman"/>
                <a:ea typeface="Times New Roman" panose="02020603050405020304" pitchFamily="18" charset="0"/>
              </a:rPr>
              <a:t> tin T3H</a:t>
            </a:r>
            <a:endParaRPr lang="en-US" sz="11200" dirty="0">
              <a:effectLst/>
              <a:latin typeface="Time   s New Roman"/>
              <a:ea typeface="Times New Roman" panose="02020603050405020304" pitchFamily="18" charset="0"/>
            </a:endParaRPr>
          </a:p>
          <a:p>
            <a:pPr lvl="0" fontAlgn="base">
              <a:lnSpc>
                <a:spcPts val="1800"/>
              </a:lnSpc>
              <a:spcBef>
                <a:spcPts val="1200"/>
              </a:spcBef>
              <a:spcAft>
                <a:spcPts val="800"/>
              </a:spcAft>
              <a:buFont typeface="Wingdings" panose="05000000000000000000" pitchFamily="2" charset="2"/>
              <a:buChar char="Ø"/>
            </a:pPr>
            <a:r>
              <a:rPr lang="nl-NL" sz="11200" dirty="0">
                <a:effectLst/>
                <a:latin typeface="Time   s New Roman"/>
                <a:ea typeface="Times New Roman" panose="02020603050405020304" pitchFamily="18" charset="0"/>
              </a:rPr>
              <a:t>Website: </a:t>
            </a:r>
            <a:r>
              <a:rPr lang="en-US" sz="11200" kern="0" dirty="0">
                <a:effectLst/>
                <a:latin typeface="Time   s New Roman"/>
                <a:ea typeface="Times New Roman" panose="02020603050405020304" pitchFamily="18" charset="0"/>
              </a:rPr>
              <a:t> </a:t>
            </a:r>
            <a:r>
              <a:rPr lang="nl-NL" sz="11200" u="sng" kern="0" dirty="0">
                <a:solidFill>
                  <a:srgbClr val="467886"/>
                </a:solidFill>
                <a:effectLst/>
                <a:latin typeface="Time   s New Roman"/>
                <a:ea typeface="Times New Roman" panose="02020603050405020304" pitchFamily="18" charset="0"/>
                <a:hlinkClick r:id="rId2"/>
              </a:rPr>
              <a:t>https://t3h.com.vn/</a:t>
            </a:r>
            <a:endParaRPr lang="nl-NL" sz="11200" u="sng" kern="0" dirty="0">
              <a:solidFill>
                <a:srgbClr val="467886"/>
              </a:solidFill>
              <a:effectLst/>
              <a:latin typeface="Time   s New Roman"/>
              <a:ea typeface="Times New Roman" panose="02020603050405020304" pitchFamily="18" charset="0"/>
            </a:endParaRPr>
          </a:p>
          <a:p>
            <a:pPr lvl="0" algn="just">
              <a:lnSpc>
                <a:spcPct val="150000"/>
              </a:lnSpc>
              <a:spcBef>
                <a:spcPts val="600"/>
              </a:spcBef>
              <a:buFont typeface="Wingdings" panose="05000000000000000000" pitchFamily="2" charset="2"/>
              <a:buChar char="Ø"/>
            </a:pPr>
            <a:r>
              <a:rPr lang="nl-NL" sz="11200" dirty="0">
                <a:latin typeface="Times New Roman" panose="02020603050405020304" pitchFamily="18" charset="0"/>
                <a:ea typeface="Times New Roman" panose="02020603050405020304" pitchFamily="18" charset="0"/>
              </a:rPr>
              <a:t>Lĩnh vực hoạt động</a:t>
            </a:r>
            <a:r>
              <a:rPr lang="nl-NL" sz="11200" dirty="0">
                <a:effectLst/>
                <a:latin typeface="Times New Roman" panose="02020603050405020304" pitchFamily="18" charset="0"/>
                <a:ea typeface="Times New Roman" panose="02020603050405020304" pitchFamily="18" charset="0"/>
              </a:rPr>
              <a:t>:                                 </a:t>
            </a:r>
            <a:endParaRPr lang="en-US" sz="11200" dirty="0">
              <a:effectLst/>
              <a:latin typeface="Times New Roman" panose="02020603050405020304" pitchFamily="18" charset="0"/>
              <a:ea typeface="Times New Roman" panose="02020603050405020304" pitchFamily="18" charset="0"/>
            </a:endParaRPr>
          </a:p>
          <a:p>
            <a:pPr lvl="1" algn="just">
              <a:lnSpc>
                <a:spcPct val="150000"/>
              </a:lnSpc>
              <a:spcBef>
                <a:spcPts val="600"/>
              </a:spcBef>
              <a:buFont typeface="Courier New" panose="02070309020205020404" pitchFamily="49" charset="0"/>
              <a:buChar char="o"/>
            </a:pP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Nghiên</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cứu</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khoa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học</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Nghiên</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cứu</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các</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đề</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tài</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dự</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án</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chương</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trình</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liên</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quan</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đến</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lĩnh</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vực</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công</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nghệ</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thông</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tin.</a:t>
            </a:r>
          </a:p>
          <a:p>
            <a:pPr lvl="1" algn="just">
              <a:lnSpc>
                <a:spcPct val="150000"/>
              </a:lnSpc>
              <a:spcBef>
                <a:spcPts val="600"/>
              </a:spcBef>
              <a:buFont typeface="Courier New" panose="02070309020205020404" pitchFamily="49" charset="0"/>
              <a:buChar char="o"/>
            </a:pP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Dịch</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vụ</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khoa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học</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và</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công</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nghệ</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Tư</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vấn</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phản</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biện</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thẩm</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định</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triển</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khai</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ứng</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dụng</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chuyển</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giao</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và</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thương</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mại</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hóa</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các</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kết</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quả</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nghiên</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cứu</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khoa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học</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về</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các</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vấn</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để</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liên</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quan</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đến</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công</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nghệ</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thông</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tin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đặc</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biệt</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là</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ứng</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dụng</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chuyển</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giao</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công</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nghệ</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phần</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mềm</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hiện</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đại</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phục</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vụ</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cộng</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đồng</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và</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xã</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hội</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truyền</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thông</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phổ</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kiến</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thức</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khoa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học</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về</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công</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nghệ</a:t>
            </a:r>
            <a:r>
              <a:rPr lang="en-US" sz="9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9600" dirty="0" err="1">
                <a:effectLst/>
                <a:latin typeface="Times New Roman" panose="02020603050405020304" pitchFamily="18" charset="0"/>
                <a:ea typeface="Aptos" panose="020B0004020202020204" pitchFamily="34" charset="0"/>
                <a:cs typeface="Times New Roman" panose="02020603050405020304" pitchFamily="18" charset="0"/>
              </a:rPr>
              <a:t>thông</a:t>
            </a:r>
            <a:r>
              <a:rPr lang="en-US" sz="9600">
                <a:effectLst/>
                <a:latin typeface="Times New Roman" panose="02020603050405020304" pitchFamily="18" charset="0"/>
                <a:ea typeface="Aptos" panose="020B0004020202020204" pitchFamily="34" charset="0"/>
                <a:cs typeface="Times New Roman" panose="02020603050405020304" pitchFamily="18" charset="0"/>
              </a:rPr>
              <a:t> tin.</a:t>
            </a:r>
            <a:endParaRPr lang="en-US" sz="96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116802D0-EE97-20E1-BE20-C89F70DD840C}"/>
              </a:ext>
            </a:extLst>
          </p:cNvPr>
          <p:cNvSpPr>
            <a:spLocks noGrp="1"/>
          </p:cNvSpPr>
          <p:nvPr>
            <p:ph type="dt" sz="half" idx="10"/>
          </p:nvPr>
        </p:nvSpPr>
        <p:spPr/>
        <p:txBody>
          <a:bodyPr/>
          <a:lstStyle/>
          <a:p>
            <a:fld id="{3BD01B09-9BFA-4E25-B6F7-A45121277496}" type="datetime1">
              <a:rPr lang="vi-VN" smtClean="0"/>
              <a:t>25/05/2024</a:t>
            </a:fld>
            <a:endParaRPr lang="en-US" dirty="0"/>
          </a:p>
        </p:txBody>
      </p:sp>
      <p:sp>
        <p:nvSpPr>
          <p:cNvPr id="5" name="Footer Placeholder 4">
            <a:extLst>
              <a:ext uri="{FF2B5EF4-FFF2-40B4-BE49-F238E27FC236}">
                <a16:creationId xmlns:a16="http://schemas.microsoft.com/office/drawing/2014/main" id="{47410AA6-D528-C2FD-37A9-D6B9E221F299}"/>
              </a:ext>
            </a:extLst>
          </p:cNvPr>
          <p:cNvSpPr>
            <a:spLocks noGrp="1"/>
          </p:cNvSpPr>
          <p:nvPr>
            <p:ph type="ftr" sz="quarter" idx="11"/>
          </p:nvPr>
        </p:nvSpPr>
        <p:spPr/>
        <p:txBody>
          <a:bodyPr/>
          <a:lstStyle/>
          <a:p>
            <a:r>
              <a:rPr lang="en-US"/>
              <a:t>TTDN NGÀNH CÔNG NGHỆ THÔNG TIN</a:t>
            </a:r>
            <a:endParaRPr lang="en-US" dirty="0"/>
          </a:p>
        </p:txBody>
      </p:sp>
      <p:sp>
        <p:nvSpPr>
          <p:cNvPr id="6" name="Slide Number Placeholder 5">
            <a:extLst>
              <a:ext uri="{FF2B5EF4-FFF2-40B4-BE49-F238E27FC236}">
                <a16:creationId xmlns:a16="http://schemas.microsoft.com/office/drawing/2014/main" id="{1F9AC11A-0AC0-2D1E-5575-882A7957E114}"/>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840070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97760-CE59-AB7A-A713-9F3A43BB5AFD}"/>
              </a:ext>
            </a:extLst>
          </p:cNvPr>
          <p:cNvSpPr>
            <a:spLocks noGrp="1"/>
          </p:cNvSpPr>
          <p:nvPr>
            <p:ph type="title"/>
          </p:nvPr>
        </p:nvSpPr>
        <p:spPr/>
        <p:txBody>
          <a:bodyPr/>
          <a:lstStyle/>
          <a:p>
            <a:r>
              <a:rPr lang="vi-VN" dirty="0">
                <a:latin typeface="Time s New Roman"/>
              </a:rPr>
              <a:t>2. GIỚI THIỆU ĐỀ TÀI THỰC TẬP</a:t>
            </a:r>
            <a:endParaRPr lang="en-US" dirty="0">
              <a:latin typeface="Time s New Roman"/>
            </a:endParaRPr>
          </a:p>
        </p:txBody>
      </p:sp>
      <p:sp>
        <p:nvSpPr>
          <p:cNvPr id="3" name="Content Placeholder 2">
            <a:extLst>
              <a:ext uri="{FF2B5EF4-FFF2-40B4-BE49-F238E27FC236}">
                <a16:creationId xmlns:a16="http://schemas.microsoft.com/office/drawing/2014/main" id="{66650A2C-FF09-762B-53CC-9EAE6DBF240F}"/>
              </a:ext>
            </a:extLst>
          </p:cNvPr>
          <p:cNvSpPr>
            <a:spLocks noGrp="1"/>
          </p:cNvSpPr>
          <p:nvPr>
            <p:ph idx="1"/>
          </p:nvPr>
        </p:nvSpPr>
        <p:spPr>
          <a:xfrm>
            <a:off x="645133" y="1550405"/>
            <a:ext cx="10923476" cy="5800909"/>
          </a:xfrm>
        </p:spPr>
        <p:txBody>
          <a:bodyPr>
            <a:normAutofit/>
          </a:bodyPr>
          <a:lstStyle/>
          <a:p>
            <a:pPr>
              <a:buFont typeface="Wingdings" panose="05000000000000000000" pitchFamily="2" charset="2"/>
              <a:buChar char="Ø"/>
            </a:pPr>
            <a:r>
              <a:rPr lang="en-US" dirty="0" err="1">
                <a:effectLst/>
                <a:latin typeface="Time   s New Roman"/>
                <a:ea typeface="Calibri" panose="020F0502020204030204" pitchFamily="34" charset="0"/>
                <a:cs typeface="Times New Roman" panose="02020603050405020304" pitchFamily="18" charset="0"/>
              </a:rPr>
              <a:t>Đề</a:t>
            </a:r>
            <a:r>
              <a:rPr lang="en-US" dirty="0">
                <a:effectLst/>
                <a:latin typeface="Time   s New Roman"/>
                <a:ea typeface="Calibri" panose="020F0502020204030204" pitchFamily="34" charset="0"/>
                <a:cs typeface="Times New Roman" panose="02020603050405020304" pitchFamily="18" charset="0"/>
              </a:rPr>
              <a:t> </a:t>
            </a:r>
            <a:r>
              <a:rPr lang="en-US" dirty="0" err="1">
                <a:effectLst/>
                <a:latin typeface="Time   s New Roman"/>
                <a:ea typeface="Calibri" panose="020F0502020204030204" pitchFamily="34" charset="0"/>
                <a:cs typeface="Times New Roman" panose="02020603050405020304" pitchFamily="18" charset="0"/>
              </a:rPr>
              <a:t>tài</a:t>
            </a:r>
            <a:r>
              <a:rPr lang="en-US" dirty="0">
                <a:effectLst/>
                <a:latin typeface="Time   s New Roman"/>
                <a:ea typeface="Calibri" panose="020F0502020204030204" pitchFamily="34" charset="0"/>
                <a:cs typeface="Times New Roman" panose="02020603050405020304" pitchFamily="18" charset="0"/>
              </a:rPr>
              <a:t> </a:t>
            </a:r>
            <a:r>
              <a:rPr lang="en-US" dirty="0" err="1">
                <a:effectLst/>
                <a:latin typeface="Time   s New Roman"/>
                <a:ea typeface="Calibri" panose="020F0502020204030204" pitchFamily="34" charset="0"/>
                <a:cs typeface="Times New Roman" panose="02020603050405020304" pitchFamily="18" charset="0"/>
              </a:rPr>
              <a:t>là</a:t>
            </a:r>
            <a:r>
              <a:rPr lang="en-US" dirty="0">
                <a:effectLst/>
                <a:latin typeface="Time   s New Roman"/>
                <a:ea typeface="Calibri" panose="020F0502020204030204" pitchFamily="34" charset="0"/>
                <a:cs typeface="Times New Roman" panose="02020603050405020304" pitchFamily="18" charset="0"/>
              </a:rPr>
              <a:t> "</a:t>
            </a:r>
            <a:r>
              <a:rPr lang="en-US" dirty="0">
                <a:solidFill>
                  <a:srgbClr val="00000A"/>
                </a:solidFill>
                <a:effectLst/>
                <a:latin typeface="Time   s New Roman"/>
                <a:ea typeface="Calibri" panose="020F0502020204030204" pitchFamily="34" charset="0"/>
                <a:cs typeface="Times New Roman" panose="02020603050405020304" pitchFamily="18" charset="0"/>
              </a:rPr>
              <a:t> </a:t>
            </a:r>
            <a:r>
              <a:rPr lang="en-US" dirty="0">
                <a:effectLst/>
                <a:latin typeface="Time   s New Roman"/>
                <a:ea typeface="Times New Roman" panose="02020603050405020304" pitchFamily="18" charset="0"/>
              </a:rPr>
              <a:t>THIẾT KẾ F</a:t>
            </a:r>
            <a:r>
              <a:rPr lang="en-US" dirty="0">
                <a:latin typeface="Time   s New Roman"/>
                <a:ea typeface="Times New Roman" panose="02020603050405020304" pitchFamily="18" charset="0"/>
              </a:rPr>
              <a:t>R</a:t>
            </a:r>
            <a:r>
              <a:rPr lang="en-US" dirty="0">
                <a:effectLst/>
                <a:latin typeface="Time   s New Roman"/>
                <a:ea typeface="Times New Roman" panose="02020603050405020304" pitchFamily="18" charset="0"/>
              </a:rPr>
              <a:t>ONT END WEBSITE QUẢN LÝ BÁN </a:t>
            </a:r>
            <a:br>
              <a:rPr lang="en-US" dirty="0">
                <a:effectLst/>
                <a:latin typeface="Time   s New Roman"/>
                <a:ea typeface="Times New Roman" panose="02020603050405020304" pitchFamily="18" charset="0"/>
              </a:rPr>
            </a:br>
            <a:r>
              <a:rPr lang="en-US" dirty="0">
                <a:effectLst/>
                <a:latin typeface="Time   s New Roman"/>
                <a:ea typeface="Times New Roman" panose="02020603050405020304" pitchFamily="18" charset="0"/>
              </a:rPr>
              <a:t>QUẦN ÁO </a:t>
            </a:r>
            <a:r>
              <a:rPr lang="en-US" dirty="0">
                <a:effectLst/>
                <a:latin typeface="Time   s New Roman"/>
                <a:ea typeface="Calibri" panose="020F0502020204030204" pitchFamily="34" charset="0"/>
                <a:cs typeface="Times New Roman" panose="02020603050405020304" pitchFamily="18" charset="0"/>
              </a:rPr>
              <a:t>"</a:t>
            </a:r>
            <a:endParaRPr lang="vi-VN" dirty="0">
              <a:effectLst/>
              <a:latin typeface="Time   s New Roman"/>
              <a:ea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en-US" sz="2400" dirty="0">
                <a:effectLst/>
                <a:latin typeface="Time   s New Roman"/>
                <a:ea typeface="Calibri" panose="020F0502020204030204" pitchFamily="34" charset="0"/>
                <a:cs typeface="Times New Roman" panose="02020603050405020304" pitchFamily="18" charset="0"/>
              </a:rPr>
              <a:t>Trong </a:t>
            </a:r>
            <a:r>
              <a:rPr lang="en-US" sz="2400" dirty="0" err="1">
                <a:effectLst/>
                <a:latin typeface="Time   s New Roman"/>
                <a:ea typeface="Calibri" panose="020F0502020204030204" pitchFamily="34" charset="0"/>
                <a:cs typeface="Times New Roman" panose="02020603050405020304" pitchFamily="18" charset="0"/>
              </a:rPr>
              <a:t>đề</a:t>
            </a:r>
            <a:r>
              <a:rPr lang="en-US" sz="2400" dirty="0">
                <a:effectLst/>
                <a:latin typeface="Time   s New Roman"/>
                <a:ea typeface="Calibri" panose="020F0502020204030204" pitchFamily="34" charset="0"/>
                <a:cs typeface="Times New Roman" panose="02020603050405020304" pitchFamily="18" charset="0"/>
              </a:rPr>
              <a:t> </a:t>
            </a:r>
            <a:r>
              <a:rPr lang="en-US" sz="2400" dirty="0" err="1">
                <a:effectLst/>
                <a:latin typeface="Time   s New Roman"/>
                <a:ea typeface="Calibri" panose="020F0502020204030204" pitchFamily="34" charset="0"/>
                <a:cs typeface="Times New Roman" panose="02020603050405020304" pitchFamily="18" charset="0"/>
              </a:rPr>
              <a:t>tài</a:t>
            </a:r>
            <a:r>
              <a:rPr lang="en-US" sz="2400" dirty="0">
                <a:effectLst/>
                <a:latin typeface="Time   s New Roman"/>
                <a:ea typeface="Calibri" panose="020F0502020204030204" pitchFamily="34" charset="0"/>
                <a:cs typeface="Times New Roman" panose="02020603050405020304" pitchFamily="18" charset="0"/>
              </a:rPr>
              <a:t> </a:t>
            </a:r>
            <a:r>
              <a:rPr lang="en-US" sz="2400" dirty="0" err="1">
                <a:effectLst/>
                <a:latin typeface="Time   s New Roman"/>
                <a:ea typeface="Calibri" panose="020F0502020204030204" pitchFamily="34" charset="0"/>
                <a:cs typeface="Times New Roman" panose="02020603050405020304" pitchFamily="18" charset="0"/>
              </a:rPr>
              <a:t>này</a:t>
            </a:r>
            <a:r>
              <a:rPr lang="en-US" sz="2400" dirty="0">
                <a:effectLst/>
                <a:latin typeface="Time   s New Roman"/>
                <a:ea typeface="Calibri" panose="020F0502020204030204" pitchFamily="34" charset="0"/>
                <a:cs typeface="Times New Roman" panose="02020603050405020304" pitchFamily="18" charset="0"/>
              </a:rPr>
              <a:t>, </a:t>
            </a:r>
            <a:r>
              <a:rPr lang="en-US" sz="2400" dirty="0" err="1">
                <a:effectLst/>
                <a:latin typeface="Time   s New Roman"/>
                <a:ea typeface="Calibri" panose="020F0502020204030204" pitchFamily="34" charset="0"/>
                <a:cs typeface="Times New Roman" panose="02020603050405020304" pitchFamily="18" charset="0"/>
              </a:rPr>
              <a:t>công</a:t>
            </a:r>
            <a:r>
              <a:rPr lang="en-US" sz="2400" dirty="0">
                <a:effectLst/>
                <a:latin typeface="Time   s New Roman"/>
                <a:ea typeface="Calibri" panose="020F0502020204030204" pitchFamily="34" charset="0"/>
                <a:cs typeface="Times New Roman" panose="02020603050405020304" pitchFamily="18" charset="0"/>
              </a:rPr>
              <a:t> ty </a:t>
            </a:r>
            <a:r>
              <a:rPr lang="en-US" sz="2400" dirty="0" err="1">
                <a:effectLst/>
                <a:latin typeface="Time   s New Roman"/>
                <a:ea typeface="Calibri" panose="020F0502020204030204" pitchFamily="34" charset="0"/>
                <a:cs typeface="Times New Roman" panose="02020603050405020304" pitchFamily="18" charset="0"/>
              </a:rPr>
              <a:t>đặt</a:t>
            </a:r>
            <a:r>
              <a:rPr lang="en-US" sz="2400" dirty="0">
                <a:effectLst/>
                <a:latin typeface="Time   s New Roman"/>
                <a:ea typeface="Calibri" panose="020F0502020204030204" pitchFamily="34" charset="0"/>
                <a:cs typeface="Times New Roman" panose="02020603050405020304" pitchFamily="18" charset="0"/>
              </a:rPr>
              <a:t> </a:t>
            </a:r>
            <a:r>
              <a:rPr lang="en-US" sz="2400" dirty="0" err="1">
                <a:effectLst/>
                <a:latin typeface="Time   s New Roman"/>
                <a:ea typeface="Calibri" panose="020F0502020204030204" pitchFamily="34" charset="0"/>
                <a:cs typeface="Times New Roman" panose="02020603050405020304" pitchFamily="18" charset="0"/>
              </a:rPr>
              <a:t>ra</a:t>
            </a:r>
            <a:r>
              <a:rPr lang="en-US" sz="2400" dirty="0">
                <a:effectLst/>
                <a:latin typeface="Time   s New Roman"/>
                <a:ea typeface="Calibri" panose="020F0502020204030204" pitchFamily="34" charset="0"/>
                <a:cs typeface="Times New Roman" panose="02020603050405020304" pitchFamily="18" charset="0"/>
              </a:rPr>
              <a:t> </a:t>
            </a:r>
            <a:r>
              <a:rPr lang="en-US" sz="2400" dirty="0" err="1">
                <a:effectLst/>
                <a:latin typeface="Time   s New Roman"/>
                <a:ea typeface="Calibri" panose="020F0502020204030204" pitchFamily="34" charset="0"/>
                <a:cs typeface="Times New Roman" panose="02020603050405020304" pitchFamily="18" charset="0"/>
              </a:rPr>
              <a:t>mục</a:t>
            </a:r>
            <a:r>
              <a:rPr lang="en-US" sz="2400" dirty="0">
                <a:effectLst/>
                <a:latin typeface="Time   s New Roman"/>
                <a:ea typeface="Calibri" panose="020F0502020204030204" pitchFamily="34" charset="0"/>
                <a:cs typeface="Times New Roman" panose="02020603050405020304" pitchFamily="18" charset="0"/>
              </a:rPr>
              <a:t> </a:t>
            </a:r>
            <a:r>
              <a:rPr lang="en-US" sz="2400" dirty="0" err="1">
                <a:effectLst/>
                <a:latin typeface="Time   s New Roman"/>
                <a:ea typeface="Calibri" panose="020F0502020204030204" pitchFamily="34" charset="0"/>
                <a:cs typeface="Times New Roman" panose="02020603050405020304" pitchFamily="18" charset="0"/>
              </a:rPr>
              <a:t>tiêu</a:t>
            </a:r>
            <a:r>
              <a:rPr lang="en-US" sz="2400" dirty="0">
                <a:effectLst/>
                <a:latin typeface="Time   s New Roman"/>
                <a:ea typeface="Calibri" panose="020F0502020204030204" pitchFamily="34" charset="0"/>
                <a:cs typeface="Times New Roman" panose="02020603050405020304" pitchFamily="18" charset="0"/>
              </a:rPr>
              <a:t> </a:t>
            </a:r>
            <a:r>
              <a:rPr lang="en-US" sz="2400" dirty="0" err="1">
                <a:effectLst/>
                <a:latin typeface="Time   s New Roman"/>
                <a:ea typeface="Calibri" panose="020F0502020204030204" pitchFamily="34" charset="0"/>
                <a:cs typeface="Times New Roman" panose="02020603050405020304" pitchFamily="18" charset="0"/>
              </a:rPr>
              <a:t>đảm</a:t>
            </a:r>
            <a:r>
              <a:rPr lang="vi-VN" sz="2400" dirty="0">
                <a:effectLst/>
                <a:latin typeface="Time   s New Roman"/>
                <a:ea typeface="Calibri" panose="020F0502020204030204" pitchFamily="34" charset="0"/>
                <a:cs typeface="Times New Roman" panose="02020603050405020304" pitchFamily="18" charset="0"/>
              </a:rPr>
              <a:t> bảo</a:t>
            </a:r>
            <a:r>
              <a:rPr lang="en-US" sz="2400" dirty="0">
                <a:solidFill>
                  <a:srgbClr val="0D0D0D"/>
                </a:solidFill>
                <a:latin typeface="Time   s New Roman"/>
                <a:ea typeface="Calibri" panose="020F0502020204030204" pitchFamily="34" charset="0"/>
                <a:cs typeface="Times New Roman" panose="02020603050405020304" pitchFamily="18" charset="0"/>
              </a:rPr>
              <a:t> </a:t>
            </a:r>
            <a:r>
              <a:rPr lang="vi-VN" sz="2400" dirty="0">
                <a:effectLst/>
                <a:latin typeface="Time   s New Roman"/>
                <a:ea typeface="Calibri" panose="020F0502020204030204" pitchFamily="34" charset="0"/>
              </a:rPr>
              <a:t>xây dựng được một </a:t>
            </a:r>
            <a:r>
              <a:rPr lang="en-US" sz="2400" dirty="0">
                <a:effectLst/>
                <a:latin typeface="Time   s New Roman"/>
                <a:ea typeface="Calibri" panose="020F0502020204030204" pitchFamily="34" charset="0"/>
              </a:rPr>
              <a:t>website </a:t>
            </a:r>
            <a:r>
              <a:rPr lang="en-US" sz="2400" dirty="0" err="1">
                <a:effectLst/>
                <a:latin typeface="Time   s New Roman"/>
                <a:ea typeface="Calibri" panose="020F0502020204030204" pitchFamily="34" charset="0"/>
              </a:rPr>
              <a:t>có</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giao</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diện</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thân</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thiện</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với</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người</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dùng</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giao</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diện</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sẽ</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được</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tối</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ưu</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hóa</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để</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người</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dùng</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dễ</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dàng</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tìm</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kiếm</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sản</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phẩm</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xem</a:t>
            </a:r>
            <a:r>
              <a:rPr lang="en-US" sz="2400" dirty="0">
                <a:effectLst/>
                <a:latin typeface="Time   s New Roman"/>
                <a:ea typeface="Calibri" panose="020F0502020204030204" pitchFamily="34" charset="0"/>
              </a:rPr>
              <a:t> chi </a:t>
            </a:r>
            <a:r>
              <a:rPr lang="en-US" sz="2400" dirty="0" err="1">
                <a:effectLst/>
                <a:latin typeface="Time   s New Roman"/>
                <a:ea typeface="Calibri" panose="020F0502020204030204" pitchFamily="34" charset="0"/>
              </a:rPr>
              <a:t>tiết</a:t>
            </a:r>
            <a:r>
              <a:rPr lang="en-US" sz="2400" dirty="0">
                <a:latin typeface="Time   s New Roman"/>
                <a:ea typeface="Calibri" panose="020F0502020204030204" pitchFamily="34" charset="0"/>
              </a:rPr>
              <a:t> </a:t>
            </a:r>
            <a:r>
              <a:rPr lang="en-US" sz="2400" dirty="0" err="1">
                <a:latin typeface="Time   s New Roman"/>
                <a:ea typeface="Calibri" panose="020F0502020204030204" pitchFamily="34" charset="0"/>
              </a:rPr>
              <a:t>và</a:t>
            </a:r>
            <a:r>
              <a:rPr lang="en-US" sz="2400" dirty="0">
                <a:latin typeface="Time   s New Roman"/>
                <a:ea typeface="Calibri" panose="020F0502020204030204" pitchFamily="34" charset="0"/>
              </a:rPr>
              <a:t> </a:t>
            </a:r>
            <a:r>
              <a:rPr lang="en-US" sz="2400" dirty="0" err="1">
                <a:latin typeface="Time   s New Roman"/>
                <a:ea typeface="Calibri" panose="020F0502020204030204" pitchFamily="34" charset="0"/>
              </a:rPr>
              <a:t>thêm</a:t>
            </a:r>
            <a:r>
              <a:rPr lang="en-US" sz="2400" dirty="0">
                <a:latin typeface="Time   s New Roman"/>
                <a:ea typeface="Calibri" panose="020F0502020204030204" pitchFamily="34" charset="0"/>
              </a:rPr>
              <a:t> </a:t>
            </a:r>
            <a:r>
              <a:rPr lang="en-US" sz="2400" dirty="0" err="1">
                <a:latin typeface="Time   s New Roman"/>
                <a:ea typeface="Calibri" panose="020F0502020204030204" pitchFamily="34" charset="0"/>
              </a:rPr>
              <a:t>vào</a:t>
            </a:r>
            <a:r>
              <a:rPr lang="en-US" sz="2400" dirty="0">
                <a:latin typeface="Time   s New Roman"/>
                <a:ea typeface="Calibri" panose="020F0502020204030204" pitchFamily="34" charset="0"/>
              </a:rPr>
              <a:t> </a:t>
            </a:r>
            <a:r>
              <a:rPr lang="en-US" sz="2400" dirty="0" err="1">
                <a:latin typeface="Time   s New Roman"/>
                <a:ea typeface="Calibri" panose="020F0502020204030204" pitchFamily="34" charset="0"/>
              </a:rPr>
              <a:t>giỏ</a:t>
            </a:r>
            <a:r>
              <a:rPr lang="en-US" sz="2400" dirty="0">
                <a:latin typeface="Time   s New Roman"/>
                <a:ea typeface="Calibri" panose="020F0502020204030204" pitchFamily="34" charset="0"/>
              </a:rPr>
              <a:t> hang </a:t>
            </a:r>
            <a:r>
              <a:rPr lang="en-US" sz="2400" dirty="0" err="1">
                <a:latin typeface="Time   s New Roman"/>
                <a:ea typeface="Calibri" panose="020F0502020204030204" pitchFamily="34" charset="0"/>
              </a:rPr>
              <a:t>một</a:t>
            </a:r>
            <a:r>
              <a:rPr lang="en-US" sz="2400" dirty="0">
                <a:latin typeface="Time   s New Roman"/>
                <a:ea typeface="Calibri" panose="020F0502020204030204" pitchFamily="34" charset="0"/>
              </a:rPr>
              <a:t> </a:t>
            </a:r>
            <a:r>
              <a:rPr lang="en-US" sz="2400" dirty="0" err="1">
                <a:latin typeface="Time   s New Roman"/>
                <a:ea typeface="Calibri" panose="020F0502020204030204" pitchFamily="34" charset="0"/>
              </a:rPr>
              <a:t>cách</a:t>
            </a:r>
            <a:r>
              <a:rPr lang="en-US" sz="2400" dirty="0">
                <a:latin typeface="Time   s New Roman"/>
                <a:ea typeface="Calibri" panose="020F0502020204030204" pitchFamily="34" charset="0"/>
              </a:rPr>
              <a:t> </a:t>
            </a:r>
            <a:r>
              <a:rPr lang="en-US" sz="2400" dirty="0" err="1">
                <a:latin typeface="Time   s New Roman"/>
                <a:ea typeface="Calibri" panose="020F0502020204030204" pitchFamily="34" charset="0"/>
              </a:rPr>
              <a:t>nhanh</a:t>
            </a:r>
            <a:r>
              <a:rPr lang="en-US" sz="2400" dirty="0">
                <a:latin typeface="Time   s New Roman"/>
                <a:ea typeface="Calibri" panose="020F0502020204030204" pitchFamily="34" charset="0"/>
              </a:rPr>
              <a:t> </a:t>
            </a:r>
            <a:r>
              <a:rPr lang="en-US" sz="2400" dirty="0" err="1">
                <a:latin typeface="Time   s New Roman"/>
                <a:ea typeface="Calibri" panose="020F0502020204030204" pitchFamily="34" charset="0"/>
              </a:rPr>
              <a:t>chóng</a:t>
            </a:r>
            <a:r>
              <a:rPr lang="en-US" sz="2400" dirty="0">
                <a:latin typeface="Time   s New Roman"/>
                <a:ea typeface="Calibri" panose="020F0502020204030204" pitchFamily="34" charset="0"/>
              </a:rPr>
              <a:t> </a:t>
            </a:r>
            <a:r>
              <a:rPr lang="en-US" sz="2400" dirty="0" err="1">
                <a:latin typeface="Time   s New Roman"/>
                <a:ea typeface="Calibri" panose="020F0502020204030204" pitchFamily="34" charset="0"/>
              </a:rPr>
              <a:t>và</a:t>
            </a:r>
            <a:r>
              <a:rPr lang="en-US" sz="2400" dirty="0">
                <a:latin typeface="Time   s New Roman"/>
                <a:ea typeface="Calibri" panose="020F0502020204030204" pitchFamily="34" charset="0"/>
              </a:rPr>
              <a:t> </a:t>
            </a:r>
            <a:r>
              <a:rPr lang="en-US" sz="2400" dirty="0" err="1">
                <a:latin typeface="Time   s New Roman"/>
                <a:ea typeface="Calibri" panose="020F0502020204030204" pitchFamily="34" charset="0"/>
              </a:rPr>
              <a:t>thuận</a:t>
            </a:r>
            <a:r>
              <a:rPr lang="en-US" sz="2400" dirty="0">
                <a:latin typeface="Time   s New Roman"/>
                <a:ea typeface="Calibri" panose="020F0502020204030204" pitchFamily="34" charset="0"/>
              </a:rPr>
              <a:t> </a:t>
            </a:r>
            <a:r>
              <a:rPr lang="en-US" sz="2400" dirty="0" err="1">
                <a:latin typeface="Time   s New Roman"/>
                <a:ea typeface="Calibri" panose="020F0502020204030204" pitchFamily="34" charset="0"/>
              </a:rPr>
              <a:t>tiện</a:t>
            </a:r>
            <a:r>
              <a:rPr lang="en-US" sz="2400" dirty="0">
                <a:latin typeface="Time   s New Roman"/>
                <a:ea typeface="Calibri" panose="020F0502020204030204" pitchFamily="34" charset="0"/>
              </a:rPr>
              <a:t>, </a:t>
            </a:r>
            <a:r>
              <a:rPr lang="en-US" sz="2400" dirty="0" err="1">
                <a:latin typeface="Time   s New Roman"/>
                <a:ea typeface="Calibri" panose="020F0502020204030204" pitchFamily="34" charset="0"/>
              </a:rPr>
              <a:t>giống</a:t>
            </a:r>
            <a:r>
              <a:rPr lang="en-US" sz="2400" dirty="0">
                <a:latin typeface="Time   s New Roman"/>
                <a:ea typeface="Calibri" panose="020F0502020204030204" pitchFamily="34" charset="0"/>
              </a:rPr>
              <a:t> </a:t>
            </a:r>
            <a:r>
              <a:rPr lang="en-US" sz="2400" dirty="0" err="1">
                <a:latin typeface="Time   s New Roman"/>
                <a:ea typeface="Calibri" panose="020F0502020204030204" pitchFamily="34" charset="0"/>
              </a:rPr>
              <a:t>như</a:t>
            </a:r>
            <a:r>
              <a:rPr lang="en-US" sz="2400" dirty="0">
                <a:latin typeface="Time   s New Roman"/>
                <a:ea typeface="Calibri" panose="020F0502020204030204" pitchFamily="34" charset="0"/>
              </a:rPr>
              <a:t> </a:t>
            </a:r>
            <a:r>
              <a:rPr lang="en-US" sz="2400" dirty="0" err="1">
                <a:latin typeface="Time   s New Roman"/>
                <a:ea typeface="Calibri" panose="020F0502020204030204" pitchFamily="34" charset="0"/>
              </a:rPr>
              <a:t>việc</a:t>
            </a:r>
            <a:r>
              <a:rPr lang="en-US" sz="2400" dirty="0">
                <a:latin typeface="Time   s New Roman"/>
                <a:ea typeface="Calibri" panose="020F0502020204030204" pitchFamily="34" charset="0"/>
              </a:rPr>
              <a:t> </a:t>
            </a:r>
            <a:r>
              <a:rPr lang="en-US" sz="2400" dirty="0" err="1">
                <a:latin typeface="Time   s New Roman"/>
                <a:ea typeface="Calibri" panose="020F0502020204030204" pitchFamily="34" charset="0"/>
              </a:rPr>
              <a:t>mua</a:t>
            </a:r>
            <a:r>
              <a:rPr lang="en-US" sz="2400" dirty="0">
                <a:latin typeface="Time   s New Roman"/>
                <a:ea typeface="Calibri" panose="020F0502020204030204" pitchFamily="34" charset="0"/>
              </a:rPr>
              <a:t> </a:t>
            </a:r>
            <a:r>
              <a:rPr lang="en-US" sz="2400" dirty="0" err="1">
                <a:latin typeface="Time   s New Roman"/>
                <a:ea typeface="Calibri" panose="020F0502020204030204" pitchFamily="34" charset="0"/>
              </a:rPr>
              <a:t>sắm</a:t>
            </a:r>
            <a:r>
              <a:rPr lang="en-US" sz="2400" dirty="0">
                <a:latin typeface="Time   s New Roman"/>
                <a:ea typeface="Calibri" panose="020F0502020204030204" pitchFamily="34" charset="0"/>
              </a:rPr>
              <a:t> </a:t>
            </a:r>
            <a:r>
              <a:rPr lang="en-US" sz="2400" dirty="0" err="1">
                <a:latin typeface="Time   s New Roman"/>
                <a:ea typeface="Calibri" panose="020F0502020204030204" pitchFamily="34" charset="0"/>
              </a:rPr>
              <a:t>trực</a:t>
            </a:r>
            <a:r>
              <a:rPr lang="en-US" sz="2400" dirty="0">
                <a:latin typeface="Time   s New Roman"/>
                <a:ea typeface="Calibri" panose="020F0502020204030204" pitchFamily="34" charset="0"/>
              </a:rPr>
              <a:t> </a:t>
            </a:r>
            <a:r>
              <a:rPr lang="en-US" sz="2400" dirty="0" err="1">
                <a:latin typeface="Time   s New Roman"/>
                <a:ea typeface="Calibri" panose="020F0502020204030204" pitchFamily="34" charset="0"/>
              </a:rPr>
              <a:t>tiếp</a:t>
            </a:r>
            <a:r>
              <a:rPr lang="en-US" sz="2400" dirty="0">
                <a:latin typeface="Time   s New Roman"/>
                <a:ea typeface="Calibri" panose="020F0502020204030204" pitchFamily="34" charset="0"/>
              </a:rPr>
              <a:t> </a:t>
            </a:r>
            <a:r>
              <a:rPr lang="en-US" sz="2400" dirty="0" err="1">
                <a:latin typeface="Time   s New Roman"/>
                <a:ea typeface="Calibri" panose="020F0502020204030204" pitchFamily="34" charset="0"/>
              </a:rPr>
              <a:t>tại</a:t>
            </a:r>
            <a:r>
              <a:rPr lang="en-US" sz="2400" dirty="0">
                <a:latin typeface="Time   s New Roman"/>
                <a:ea typeface="Calibri" panose="020F0502020204030204" pitchFamily="34" charset="0"/>
              </a:rPr>
              <a:t> </a:t>
            </a:r>
            <a:r>
              <a:rPr lang="en-US" sz="2400" dirty="0" err="1">
                <a:latin typeface="Time   s New Roman"/>
                <a:ea typeface="Calibri" panose="020F0502020204030204" pitchFamily="34" charset="0"/>
              </a:rPr>
              <a:t>cửa</a:t>
            </a:r>
            <a:r>
              <a:rPr lang="en-US" sz="2400" dirty="0">
                <a:latin typeface="Time   s New Roman"/>
                <a:ea typeface="Calibri" panose="020F0502020204030204" pitchFamily="34" charset="0"/>
              </a:rPr>
              <a:t> </a:t>
            </a:r>
            <a:r>
              <a:rPr lang="en-US" sz="2400" dirty="0" err="1">
                <a:latin typeface="Time   s New Roman"/>
                <a:ea typeface="Calibri" panose="020F0502020204030204" pitchFamily="34" charset="0"/>
              </a:rPr>
              <a:t>hàng</a:t>
            </a:r>
            <a:r>
              <a:rPr lang="en-US" sz="2400" dirty="0">
                <a:latin typeface="Time   s New Roman"/>
                <a:ea typeface="Calibri" panose="020F0502020204030204" pitchFamily="34" charset="0"/>
              </a:rPr>
              <a:t>),</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dễ</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sử</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dụng</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tốc</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độ</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tải</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trang</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nhanh</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tối</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ưu</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bảo</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mật</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tích</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hợp</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thanh</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toán</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và</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tương</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thích</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với</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nhiều</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thiết</a:t>
            </a:r>
            <a:r>
              <a:rPr lang="en-US" sz="2400" dirty="0">
                <a:effectLst/>
                <a:latin typeface="Time   s New Roman"/>
                <a:ea typeface="Calibri" panose="020F0502020204030204" pitchFamily="34" charset="0"/>
              </a:rPr>
              <a:t> </a:t>
            </a:r>
            <a:r>
              <a:rPr lang="en-US" sz="2400" dirty="0" err="1">
                <a:effectLst/>
                <a:latin typeface="Time   s New Roman"/>
                <a:ea typeface="Calibri" panose="020F0502020204030204" pitchFamily="34" charset="0"/>
              </a:rPr>
              <a:t>bị</a:t>
            </a:r>
            <a:r>
              <a:rPr lang="en-US" sz="2400" dirty="0">
                <a:effectLst/>
                <a:latin typeface="Time   s New Roman"/>
                <a:ea typeface="Calibri" panose="020F0502020204030204" pitchFamily="34" charset="0"/>
              </a:rPr>
              <a:t>.</a:t>
            </a:r>
            <a:endParaRPr lang="en-US" sz="2400" dirty="0">
              <a:solidFill>
                <a:schemeClr val="accent3"/>
              </a:solidFill>
              <a:latin typeface="Time   s New Roman"/>
            </a:endParaRPr>
          </a:p>
        </p:txBody>
      </p:sp>
      <p:sp>
        <p:nvSpPr>
          <p:cNvPr id="4" name="Date Placeholder 3">
            <a:extLst>
              <a:ext uri="{FF2B5EF4-FFF2-40B4-BE49-F238E27FC236}">
                <a16:creationId xmlns:a16="http://schemas.microsoft.com/office/drawing/2014/main" id="{096B857F-1926-E4AA-CCC3-76BA05BD71FF}"/>
              </a:ext>
            </a:extLst>
          </p:cNvPr>
          <p:cNvSpPr>
            <a:spLocks noGrp="1"/>
          </p:cNvSpPr>
          <p:nvPr>
            <p:ph type="dt" sz="half" idx="10"/>
          </p:nvPr>
        </p:nvSpPr>
        <p:spPr/>
        <p:txBody>
          <a:bodyPr/>
          <a:lstStyle/>
          <a:p>
            <a:fld id="{3BD01B09-9BFA-4E25-B6F7-A45121277496}" type="datetime1">
              <a:rPr lang="vi-VN" smtClean="0"/>
              <a:t>25/05/2024</a:t>
            </a:fld>
            <a:endParaRPr lang="en-US" dirty="0"/>
          </a:p>
        </p:txBody>
      </p:sp>
      <p:sp>
        <p:nvSpPr>
          <p:cNvPr id="5" name="Footer Placeholder 4">
            <a:extLst>
              <a:ext uri="{FF2B5EF4-FFF2-40B4-BE49-F238E27FC236}">
                <a16:creationId xmlns:a16="http://schemas.microsoft.com/office/drawing/2014/main" id="{966F82EF-A52B-0726-22D3-A2BD9E0064DC}"/>
              </a:ext>
            </a:extLst>
          </p:cNvPr>
          <p:cNvSpPr>
            <a:spLocks noGrp="1"/>
          </p:cNvSpPr>
          <p:nvPr>
            <p:ph type="ftr" sz="quarter" idx="11"/>
          </p:nvPr>
        </p:nvSpPr>
        <p:spPr/>
        <p:txBody>
          <a:bodyPr/>
          <a:lstStyle/>
          <a:p>
            <a:r>
              <a:rPr lang="en-US"/>
              <a:t>TTDN NGÀNH CÔNG NGHỆ THÔNG TIN</a:t>
            </a:r>
            <a:endParaRPr lang="en-US" dirty="0"/>
          </a:p>
        </p:txBody>
      </p:sp>
      <p:sp>
        <p:nvSpPr>
          <p:cNvPr id="6" name="Slide Number Placeholder 5">
            <a:extLst>
              <a:ext uri="{FF2B5EF4-FFF2-40B4-BE49-F238E27FC236}">
                <a16:creationId xmlns:a16="http://schemas.microsoft.com/office/drawing/2014/main" id="{132B53BB-C1BB-5BFC-876F-96CD9679227B}"/>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4143986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B589-56A9-91C9-B530-61FD7EA9A2B2}"/>
              </a:ext>
            </a:extLst>
          </p:cNvPr>
          <p:cNvSpPr>
            <a:spLocks noGrp="1"/>
          </p:cNvSpPr>
          <p:nvPr>
            <p:ph type="title"/>
          </p:nvPr>
        </p:nvSpPr>
        <p:spPr/>
        <p:txBody>
          <a:bodyPr/>
          <a:lstStyle/>
          <a:p>
            <a:r>
              <a:rPr lang="vi-VN" dirty="0">
                <a:latin typeface="Time s New Roman"/>
              </a:rPr>
              <a:t>3.CÁC CÔNG VIỆC ĐƯỢC GIAO </a:t>
            </a:r>
            <a:endParaRPr lang="en-US" dirty="0">
              <a:latin typeface="Time s New Roman"/>
            </a:endParaRPr>
          </a:p>
        </p:txBody>
      </p:sp>
      <p:sp>
        <p:nvSpPr>
          <p:cNvPr id="3" name="Content Placeholder 2">
            <a:extLst>
              <a:ext uri="{FF2B5EF4-FFF2-40B4-BE49-F238E27FC236}">
                <a16:creationId xmlns:a16="http://schemas.microsoft.com/office/drawing/2014/main" id="{A47DDBE8-C438-F91B-996D-7939D6148C45}"/>
              </a:ext>
            </a:extLst>
          </p:cNvPr>
          <p:cNvSpPr>
            <a:spLocks noGrp="1"/>
          </p:cNvSpPr>
          <p:nvPr>
            <p:ph idx="1"/>
          </p:nvPr>
        </p:nvSpPr>
        <p:spPr>
          <a:xfrm>
            <a:off x="688526" y="1700808"/>
            <a:ext cx="10923476" cy="5290466"/>
          </a:xfrm>
        </p:spPr>
        <p:txBody>
          <a:bodyPr/>
          <a:lstStyle/>
          <a:p>
            <a:pPr>
              <a:buFont typeface="Wingdings" panose="05000000000000000000" pitchFamily="2" charset="2"/>
              <a:buChar char="Ø"/>
            </a:pPr>
            <a:r>
              <a:rPr lang="en-US" dirty="0" err="1">
                <a:effectLst/>
                <a:latin typeface="Time   s New Roman"/>
                <a:ea typeface="Calibri" panose="020F0502020204030204" pitchFamily="34" charset="0"/>
                <a:cs typeface="Times New Roman" panose="02020603050405020304" pitchFamily="18" charset="0"/>
              </a:rPr>
              <a:t>Vị</a:t>
            </a:r>
            <a:r>
              <a:rPr lang="en-US" dirty="0">
                <a:effectLst/>
                <a:latin typeface="Time   s New Roman"/>
                <a:ea typeface="Calibri" panose="020F0502020204030204" pitchFamily="34" charset="0"/>
                <a:cs typeface="Times New Roman" panose="02020603050405020304" pitchFamily="18" charset="0"/>
              </a:rPr>
              <a:t> </a:t>
            </a:r>
            <a:r>
              <a:rPr lang="en-US" dirty="0" err="1">
                <a:effectLst/>
                <a:latin typeface="Time   s New Roman"/>
                <a:ea typeface="Calibri" panose="020F0502020204030204" pitchFamily="34" charset="0"/>
                <a:cs typeface="Times New Roman" panose="02020603050405020304" pitchFamily="18" charset="0"/>
              </a:rPr>
              <a:t>trí</a:t>
            </a:r>
            <a:r>
              <a:rPr lang="en-US" dirty="0">
                <a:effectLst/>
                <a:latin typeface="Time   s New Roman"/>
                <a:ea typeface="Calibri" panose="020F0502020204030204" pitchFamily="34" charset="0"/>
                <a:cs typeface="Times New Roman" panose="02020603050405020304" pitchFamily="18" charset="0"/>
              </a:rPr>
              <a:t> </a:t>
            </a:r>
            <a:r>
              <a:rPr lang="en-US" dirty="0" err="1">
                <a:effectLst/>
                <a:latin typeface="Time   s New Roman"/>
                <a:ea typeface="Calibri" panose="020F0502020204030204" pitchFamily="34" charset="0"/>
                <a:cs typeface="Times New Roman" panose="02020603050405020304" pitchFamily="18" charset="0"/>
              </a:rPr>
              <a:t>thực</a:t>
            </a:r>
            <a:r>
              <a:rPr lang="en-US" dirty="0">
                <a:effectLst/>
                <a:latin typeface="Time   s New Roman"/>
                <a:ea typeface="Calibri" panose="020F0502020204030204" pitchFamily="34" charset="0"/>
                <a:cs typeface="Times New Roman" panose="02020603050405020304" pitchFamily="18" charset="0"/>
              </a:rPr>
              <a:t> </a:t>
            </a:r>
            <a:r>
              <a:rPr lang="en-US" dirty="0" err="1">
                <a:effectLst/>
                <a:latin typeface="Time   s New Roman"/>
                <a:ea typeface="Calibri" panose="020F0502020204030204" pitchFamily="34" charset="0"/>
                <a:cs typeface="Times New Roman" panose="02020603050405020304" pitchFamily="18" charset="0"/>
              </a:rPr>
              <a:t>tập</a:t>
            </a:r>
            <a:r>
              <a:rPr lang="en-US" dirty="0">
                <a:effectLst/>
                <a:latin typeface="Time   s New Roman"/>
                <a:ea typeface="Calibri" panose="020F0502020204030204" pitchFamily="34" charset="0"/>
                <a:cs typeface="Times New Roman" panose="02020603050405020304" pitchFamily="18" charset="0"/>
              </a:rPr>
              <a:t>: </a:t>
            </a:r>
            <a:r>
              <a:rPr lang="en-US" dirty="0" err="1">
                <a:effectLst/>
                <a:latin typeface="Time   s New Roman"/>
                <a:ea typeface="Calibri" panose="020F0502020204030204" pitchFamily="34" charset="0"/>
                <a:cs typeface="Times New Roman" panose="02020603050405020304" pitchFamily="18" charset="0"/>
              </a:rPr>
              <a:t>Thực</a:t>
            </a:r>
            <a:r>
              <a:rPr lang="en-US" dirty="0">
                <a:effectLst/>
                <a:latin typeface="Time   s New Roman"/>
                <a:ea typeface="Calibri" panose="020F0502020204030204" pitchFamily="34" charset="0"/>
                <a:cs typeface="Times New Roman" panose="02020603050405020304" pitchFamily="18" charset="0"/>
              </a:rPr>
              <a:t> </a:t>
            </a:r>
            <a:r>
              <a:rPr lang="en-US" dirty="0" err="1">
                <a:effectLst/>
                <a:latin typeface="Time   s New Roman"/>
                <a:ea typeface="Calibri" panose="020F0502020204030204" pitchFamily="34" charset="0"/>
                <a:cs typeface="Times New Roman" panose="02020603050405020304" pitchFamily="18" charset="0"/>
              </a:rPr>
              <a:t>tập</a:t>
            </a:r>
            <a:r>
              <a:rPr lang="en-US" dirty="0">
                <a:effectLst/>
                <a:latin typeface="Time   s New Roman"/>
                <a:ea typeface="Calibri" panose="020F0502020204030204" pitchFamily="34" charset="0"/>
                <a:cs typeface="Times New Roman" panose="02020603050405020304" pitchFamily="18" charset="0"/>
              </a:rPr>
              <a:t> </a:t>
            </a:r>
            <a:r>
              <a:rPr lang="en-US" dirty="0" err="1">
                <a:effectLst/>
                <a:latin typeface="Time   s New Roman"/>
                <a:ea typeface="Calibri" panose="020F0502020204030204" pitchFamily="34" charset="0"/>
                <a:cs typeface="Times New Roman" panose="02020603050405020304" pitchFamily="18" charset="0"/>
              </a:rPr>
              <a:t>sinh</a:t>
            </a:r>
            <a:r>
              <a:rPr lang="vi-VN" dirty="0">
                <a:effectLst/>
                <a:latin typeface="Time   s New Roman"/>
                <a:ea typeface="Calibri" panose="020F0502020204030204" pitchFamily="34" charset="0"/>
                <a:cs typeface="Times New Roman" panose="02020603050405020304" pitchFamily="18" charset="0"/>
              </a:rPr>
              <a:t> </a:t>
            </a:r>
            <a:r>
              <a:rPr lang="en-US" dirty="0">
                <a:effectLst/>
                <a:latin typeface="Time   s New Roman"/>
                <a:ea typeface="Calibri" panose="020F0502020204030204" pitchFamily="34" charset="0"/>
                <a:cs typeface="Times New Roman" panose="02020603050405020304" pitchFamily="18" charset="0"/>
              </a:rPr>
              <a:t>front end</a:t>
            </a:r>
          </a:p>
          <a:p>
            <a:pPr>
              <a:buFont typeface="Wingdings" panose="05000000000000000000" pitchFamily="2" charset="2"/>
              <a:buChar char="Ø"/>
            </a:pPr>
            <a:r>
              <a:rPr lang="en-US" dirty="0" err="1">
                <a:effectLst/>
                <a:latin typeface="Time   s New Roman"/>
                <a:ea typeface="Calibri" panose="020F0502020204030204" pitchFamily="34" charset="0"/>
                <a:cs typeface="Times New Roman" panose="02020603050405020304" pitchFamily="18" charset="0"/>
              </a:rPr>
              <a:t>Công</a:t>
            </a:r>
            <a:r>
              <a:rPr lang="en-US" dirty="0">
                <a:effectLst/>
                <a:latin typeface="Time   s New Roman"/>
                <a:ea typeface="Calibri" panose="020F0502020204030204" pitchFamily="34" charset="0"/>
                <a:cs typeface="Times New Roman" panose="02020603050405020304" pitchFamily="18" charset="0"/>
              </a:rPr>
              <a:t> </a:t>
            </a:r>
            <a:r>
              <a:rPr lang="en-US" dirty="0" err="1">
                <a:effectLst/>
                <a:latin typeface="Time   s New Roman"/>
                <a:ea typeface="Calibri" panose="020F0502020204030204" pitchFamily="34" charset="0"/>
                <a:cs typeface="Times New Roman" panose="02020603050405020304" pitchFamily="18" charset="0"/>
              </a:rPr>
              <a:t>việc</a:t>
            </a:r>
            <a:r>
              <a:rPr lang="en-US" dirty="0">
                <a:effectLst/>
                <a:latin typeface="Time   s New Roman"/>
                <a:ea typeface="Calibri" panose="020F0502020204030204" pitchFamily="34" charset="0"/>
                <a:cs typeface="Times New Roman" panose="02020603050405020304" pitchFamily="18" charset="0"/>
              </a:rPr>
              <a:t> </a:t>
            </a:r>
            <a:r>
              <a:rPr lang="en-US" dirty="0" err="1">
                <a:effectLst/>
                <a:latin typeface="Time   s New Roman"/>
                <a:ea typeface="Calibri" panose="020F0502020204030204" pitchFamily="34" charset="0"/>
                <a:cs typeface="Times New Roman" panose="02020603050405020304" pitchFamily="18" charset="0"/>
              </a:rPr>
              <a:t>được</a:t>
            </a:r>
            <a:r>
              <a:rPr lang="en-US" dirty="0">
                <a:effectLst/>
                <a:latin typeface="Time   s New Roman"/>
                <a:ea typeface="Calibri" panose="020F0502020204030204" pitchFamily="34" charset="0"/>
                <a:cs typeface="Times New Roman" panose="02020603050405020304" pitchFamily="18" charset="0"/>
              </a:rPr>
              <a:t> </a:t>
            </a:r>
            <a:r>
              <a:rPr lang="en-US" dirty="0" err="1">
                <a:effectLst/>
                <a:latin typeface="Time   s New Roman"/>
                <a:ea typeface="Calibri" panose="020F0502020204030204" pitchFamily="34" charset="0"/>
                <a:cs typeface="Times New Roman" panose="02020603050405020304" pitchFamily="18" charset="0"/>
              </a:rPr>
              <a:t>giao</a:t>
            </a:r>
            <a:r>
              <a:rPr lang="en-US" dirty="0">
                <a:effectLst/>
                <a:latin typeface="Time   s New Roman"/>
                <a:ea typeface="Calibri" panose="020F0502020204030204" pitchFamily="34" charset="0"/>
                <a:cs typeface="Times New Roman" panose="02020603050405020304" pitchFamily="18" charset="0"/>
              </a:rPr>
              <a:t>: </a:t>
            </a:r>
          </a:p>
          <a:p>
            <a:pPr lvl="1" algn="just">
              <a:lnSpc>
                <a:spcPct val="150000"/>
              </a:lnSpc>
              <a:spcBef>
                <a:spcPts val="600"/>
              </a:spcBef>
              <a:buFont typeface="Wingdings" panose="05000000000000000000" pitchFamily="2" charset="2"/>
              <a:buChar char="Ø"/>
            </a:pPr>
            <a:r>
              <a:rPr lang="en-US" dirty="0" err="1">
                <a:effectLst/>
                <a:latin typeface="Times New Roman" panose="02020603050405020304" pitchFamily="18" charset="0"/>
                <a:ea typeface="Times New Roman" panose="02020603050405020304" pitchFamily="18" charset="0"/>
              </a:rPr>
              <a:t>Tìm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hiểu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về</a:t>
            </a:r>
            <a:r>
              <a:rPr lang="en-US" dirty="0">
                <a:effectLst/>
                <a:latin typeface="Times New Roman" panose="02020603050405020304" pitchFamily="18" charset="0"/>
                <a:ea typeface="Times New Roman" panose="02020603050405020304" pitchFamily="18" charset="0"/>
              </a:rPr>
              <a:t> f</a:t>
            </a:r>
            <a:r>
              <a:rPr lang="en-US" dirty="0">
                <a:latin typeface="Times New Roman" panose="02020603050405020304" pitchFamily="18" charset="0"/>
                <a:ea typeface="Times New Roman" panose="02020603050405020304" pitchFamily="18" charset="0"/>
              </a:rPr>
              <a:t>r</a:t>
            </a:r>
            <a:r>
              <a:rPr lang="en-US" dirty="0">
                <a:effectLst/>
                <a:latin typeface="Times New Roman" panose="02020603050405020304" pitchFamily="18" charset="0"/>
                <a:ea typeface="Times New Roman" panose="02020603050405020304" pitchFamily="18" charset="0"/>
              </a:rPr>
              <a:t>ont end </a:t>
            </a:r>
          </a:p>
          <a:p>
            <a:pPr lvl="1" algn="just">
              <a:lnSpc>
                <a:spcPct val="150000"/>
              </a:lnSpc>
              <a:buFont typeface="Wingdings" panose="05000000000000000000" pitchFamily="2" charset="2"/>
              <a:buChar char="Ø"/>
              <a:tabLst>
                <a:tab pos="132715" algn="l"/>
              </a:tabLst>
            </a:pPr>
            <a:r>
              <a:rPr lang="vi-VN" dirty="0">
                <a:effectLst/>
                <a:latin typeface="Times New Roman" panose="02020603050405020304" pitchFamily="18" charset="0"/>
                <a:ea typeface="Times New Roman" panose="02020603050405020304" pitchFamily="18" charset="0"/>
              </a:rPr>
              <a:t>Tìm hiểu và cài đặt các công cụ, phần mềm hỗ trợ</a:t>
            </a:r>
            <a:r>
              <a:rPr lang="vi-VN" spc="-20" dirty="0">
                <a:effectLst/>
                <a:latin typeface="Times New Roman" panose="02020603050405020304" pitchFamily="18" charset="0"/>
                <a:ea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rPr>
              <a:t>code</a:t>
            </a:r>
            <a:r>
              <a:rPr lang="vi-VN" dirty="0">
                <a:effectLst/>
                <a:latin typeface="Times New Roman" panose="02020603050405020304" pitchFamily="18" charset="0"/>
                <a:ea typeface="Times New Roman" panose="02020603050405020304" pitchFamily="18" charset="0"/>
              </a:rPr>
              <a:t>, </a:t>
            </a:r>
            <a:r>
              <a:rPr lang="vi-VN" dirty="0" err="1">
                <a:effectLst/>
                <a:latin typeface="Times New Roman" panose="02020603050405020304" pitchFamily="18" charset="0"/>
                <a:ea typeface="Times New Roman" panose="02020603050405020304" pitchFamily="18" charset="0"/>
              </a:rPr>
              <a:t>GitHub</a:t>
            </a:r>
            <a:endParaRPr lang="en-US" dirty="0">
              <a:effectLst/>
              <a:latin typeface="Times New Roman" panose="02020603050405020304" pitchFamily="18" charset="0"/>
              <a:ea typeface="Times New Roman" panose="02020603050405020304" pitchFamily="18" charset="0"/>
            </a:endParaRPr>
          </a:p>
          <a:p>
            <a:pPr lvl="1" algn="just">
              <a:lnSpc>
                <a:spcPct val="150000"/>
              </a:lnSpc>
              <a:spcBef>
                <a:spcPts val="600"/>
              </a:spcBef>
              <a:buFont typeface="Wingdings" panose="05000000000000000000" pitchFamily="2" charset="2"/>
              <a:buChar char="Ø"/>
            </a:pPr>
            <a:r>
              <a:rPr lang="en-US" dirty="0" err="1">
                <a:effectLst/>
                <a:latin typeface="Times New Roman" panose="02020603050405020304" pitchFamily="18" charset="0"/>
                <a:ea typeface="Times New Roman" panose="02020603050405020304" pitchFamily="18" charset="0"/>
              </a:rPr>
              <a:t>Xây</a:t>
            </a:r>
            <a:r>
              <a:rPr lang="vi-VN" dirty="0">
                <a:effectLst/>
                <a:latin typeface="Times New Roman" panose="02020603050405020304" pitchFamily="18" charset="0"/>
                <a:ea typeface="Times New Roman" panose="02020603050405020304" pitchFamily="18" charset="0"/>
              </a:rPr>
              <a:t> dựng </a:t>
            </a:r>
            <a:r>
              <a:rPr lang="en-US" dirty="0" err="1">
                <a:effectLst/>
                <a:latin typeface="Times New Roman" panose="02020603050405020304" pitchFamily="18" charset="0"/>
                <a:ea typeface="Times New Roman" panose="02020603050405020304" pitchFamily="18" charset="0"/>
              </a:rPr>
              <a:t>giao</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diện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của</a:t>
            </a:r>
            <a:r>
              <a:rPr lang="en-US" dirty="0">
                <a:effectLst/>
                <a:latin typeface="Times New Roman" panose="02020603050405020304" pitchFamily="18" charset="0"/>
                <a:ea typeface="Times New Roman" panose="02020603050405020304" pitchFamily="18" charset="0"/>
              </a:rPr>
              <a:t> website</a:t>
            </a:r>
          </a:p>
          <a:p>
            <a:pPr lvl="1" algn="just">
              <a:lnSpc>
                <a:spcPct val="150000"/>
              </a:lnSpc>
              <a:buFont typeface="Wingdings" panose="05000000000000000000" pitchFamily="2" charset="2"/>
              <a:buChar char="Ø"/>
            </a:pPr>
            <a:r>
              <a:rPr lang="vi-VN" dirty="0">
                <a:effectLst/>
                <a:latin typeface="Times New Roman" panose="02020603050405020304" pitchFamily="18" charset="0"/>
                <a:ea typeface="Times New Roman" panose="02020603050405020304" pitchFamily="18" charset="0"/>
              </a:rPr>
              <a:t>Thực hiện </a:t>
            </a:r>
            <a:r>
              <a:rPr lang="en-US" dirty="0" err="1">
                <a:effectLst/>
                <a:latin typeface="Times New Roman" panose="02020603050405020304" pitchFamily="18" charset="0"/>
                <a:ea typeface="Times New Roman" panose="02020603050405020304" pitchFamily="18" charset="0"/>
              </a:rPr>
              <a:t>xử</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lý</a:t>
            </a:r>
            <a:r>
              <a:rPr lang="en-US" dirty="0">
                <a:effectLst/>
                <a:latin typeface="Times New Roman" panose="02020603050405020304" pitchFamily="18" charset="0"/>
                <a:ea typeface="Times New Roman" panose="02020603050405020304" pitchFamily="18" charset="0"/>
              </a:rPr>
              <a:t> bug </a:t>
            </a:r>
            <a:r>
              <a:rPr lang="en-US" dirty="0" err="1">
                <a:effectLst/>
                <a:latin typeface="Times New Roman" panose="02020603050405020304" pitchFamily="18" charset="0"/>
                <a:ea typeface="Times New Roman" panose="02020603050405020304" pitchFamily="18" charset="0"/>
              </a:rPr>
              <a:t>và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viết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báo</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cáo</a:t>
            </a:r>
            <a:endParaRPr lang="en-US"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Date Placeholder 3">
            <a:extLst>
              <a:ext uri="{FF2B5EF4-FFF2-40B4-BE49-F238E27FC236}">
                <a16:creationId xmlns:a16="http://schemas.microsoft.com/office/drawing/2014/main" id="{7E6D3CE6-6EE3-0502-85D6-3E694B3499C1}"/>
              </a:ext>
            </a:extLst>
          </p:cNvPr>
          <p:cNvSpPr>
            <a:spLocks noGrp="1"/>
          </p:cNvSpPr>
          <p:nvPr>
            <p:ph type="dt" sz="half" idx="10"/>
          </p:nvPr>
        </p:nvSpPr>
        <p:spPr/>
        <p:txBody>
          <a:bodyPr/>
          <a:lstStyle/>
          <a:p>
            <a:fld id="{3BD01B09-9BFA-4E25-B6F7-A45121277496}" type="datetime1">
              <a:rPr lang="vi-VN" smtClean="0"/>
              <a:t>25/05/2024</a:t>
            </a:fld>
            <a:endParaRPr lang="en-US" dirty="0"/>
          </a:p>
        </p:txBody>
      </p:sp>
      <p:sp>
        <p:nvSpPr>
          <p:cNvPr id="5" name="Footer Placeholder 4">
            <a:extLst>
              <a:ext uri="{FF2B5EF4-FFF2-40B4-BE49-F238E27FC236}">
                <a16:creationId xmlns:a16="http://schemas.microsoft.com/office/drawing/2014/main" id="{CC151C39-7383-20E9-4E42-73E7BA717632}"/>
              </a:ext>
            </a:extLst>
          </p:cNvPr>
          <p:cNvSpPr>
            <a:spLocks noGrp="1"/>
          </p:cNvSpPr>
          <p:nvPr>
            <p:ph type="ftr" sz="quarter" idx="11"/>
          </p:nvPr>
        </p:nvSpPr>
        <p:spPr/>
        <p:txBody>
          <a:bodyPr/>
          <a:lstStyle/>
          <a:p>
            <a:r>
              <a:rPr lang="en-US"/>
              <a:t>TTDN NGÀNH CÔNG NGHỆ THÔNG TIN</a:t>
            </a:r>
            <a:endParaRPr lang="en-US" dirty="0"/>
          </a:p>
        </p:txBody>
      </p:sp>
      <p:sp>
        <p:nvSpPr>
          <p:cNvPr id="6" name="Slide Number Placeholder 5">
            <a:extLst>
              <a:ext uri="{FF2B5EF4-FFF2-40B4-BE49-F238E27FC236}">
                <a16:creationId xmlns:a16="http://schemas.microsoft.com/office/drawing/2014/main" id="{143E0777-21BE-136A-5608-EDC98E34BF3D}"/>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745127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F7F67-07C2-FB0E-1E23-7801021B9831}"/>
              </a:ext>
            </a:extLst>
          </p:cNvPr>
          <p:cNvSpPr>
            <a:spLocks noGrp="1"/>
          </p:cNvSpPr>
          <p:nvPr>
            <p:ph type="title"/>
          </p:nvPr>
        </p:nvSpPr>
        <p:spPr/>
        <p:txBody>
          <a:bodyPr/>
          <a:lstStyle/>
          <a:p>
            <a:r>
              <a:rPr lang="vi-VN" dirty="0">
                <a:latin typeface="Time s New Roman"/>
              </a:rPr>
              <a:t>4.ĐÁNH GIÁ KẾT QUẢ THỰC TẬP</a:t>
            </a:r>
            <a:endParaRPr lang="en-US" dirty="0">
              <a:latin typeface="Time s New Roman"/>
            </a:endParaRPr>
          </a:p>
        </p:txBody>
      </p:sp>
      <p:sp>
        <p:nvSpPr>
          <p:cNvPr id="3" name="Content Placeholder 2">
            <a:extLst>
              <a:ext uri="{FF2B5EF4-FFF2-40B4-BE49-F238E27FC236}">
                <a16:creationId xmlns:a16="http://schemas.microsoft.com/office/drawing/2014/main" id="{9A5089E6-A987-9692-B1C0-6B5705E7258E}"/>
              </a:ext>
            </a:extLst>
          </p:cNvPr>
          <p:cNvSpPr>
            <a:spLocks noGrp="1"/>
          </p:cNvSpPr>
          <p:nvPr>
            <p:ph idx="1"/>
          </p:nvPr>
        </p:nvSpPr>
        <p:spPr>
          <a:xfrm>
            <a:off x="645133" y="1447801"/>
            <a:ext cx="11089233" cy="5799405"/>
          </a:xfrm>
        </p:spPr>
        <p:txBody>
          <a:bodyPr>
            <a:noAutofit/>
          </a:bodyPr>
          <a:lstStyle/>
          <a:p>
            <a:pPr>
              <a:buFont typeface="Wingdings" panose="05000000000000000000" pitchFamily="2" charset="2"/>
              <a:buChar char="Ø"/>
            </a:pPr>
            <a:r>
              <a:rPr lang="vi-VN" kern="100" dirty="0">
                <a:effectLst/>
                <a:latin typeface="Time s New Roman"/>
                <a:ea typeface="Times New Roman" panose="02020603050405020304" pitchFamily="18" charset="0"/>
                <a:cs typeface="Times New Roman" panose="02020603050405020304" pitchFamily="18" charset="0"/>
              </a:rPr>
              <a:t>Về kiến thức</a:t>
            </a:r>
            <a:endParaRPr lang="en-US" kern="100" dirty="0">
              <a:latin typeface="Time s New Roman"/>
              <a:ea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dirty="0" err="1">
                <a:effectLst/>
                <a:latin typeface="Times New Roman" panose="02020603050405020304" pitchFamily="18" charset="0"/>
                <a:ea typeface="TeX Gyre Bonum"/>
                <a:cs typeface="TeX Gyre Bonum"/>
              </a:rPr>
              <a:t>Kiến</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thức</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tìm</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kiếm</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tổng</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hợp</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thông</a:t>
            </a:r>
            <a:r>
              <a:rPr lang="en-US" dirty="0">
                <a:effectLst/>
                <a:latin typeface="Times New Roman" panose="02020603050405020304" pitchFamily="18" charset="0"/>
                <a:ea typeface="TeX Gyre Bonum"/>
                <a:cs typeface="TeX Gyre Bonum"/>
              </a:rPr>
              <a:t> tin </a:t>
            </a:r>
            <a:r>
              <a:rPr lang="en-US" dirty="0" err="1">
                <a:effectLst/>
                <a:latin typeface="Times New Roman" panose="02020603050405020304" pitchFamily="18" charset="0"/>
                <a:ea typeface="TeX Gyre Bonum"/>
                <a:cs typeface="TeX Gyre Bonum"/>
              </a:rPr>
              <a:t>được</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cải</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thiện</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đáng</a:t>
            </a:r>
            <a:r>
              <a:rPr lang="en-US" spc="-50"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kể</a:t>
            </a:r>
            <a:endParaRPr lang="en-US" dirty="0">
              <a:latin typeface="Times New Roman" panose="02020603050405020304" pitchFamily="18" charset="0"/>
              <a:ea typeface="TeX Gyre Bonum"/>
              <a:cs typeface="TeX Gyre Bonum"/>
            </a:endParaRPr>
          </a:p>
          <a:p>
            <a:pPr lvl="1" algn="just">
              <a:buFont typeface="Arial" panose="020B0604020202020204" pitchFamily="34" charset="0"/>
              <a:buChar char="•"/>
            </a:pPr>
            <a:r>
              <a:rPr lang="en-US" dirty="0" err="1">
                <a:effectLst/>
                <a:latin typeface="Times New Roman" panose="02020603050405020304" pitchFamily="18" charset="0"/>
                <a:ea typeface="TeX Gyre Bonum"/>
                <a:cs typeface="TeX Gyre Bonum"/>
              </a:rPr>
              <a:t>Những</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kiến</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thức</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được</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củng</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cố</a:t>
            </a:r>
            <a:r>
              <a:rPr lang="en-US" dirty="0">
                <a:effectLst/>
                <a:latin typeface="Times New Roman" panose="02020603050405020304" pitchFamily="18" charset="0"/>
                <a:ea typeface="TeX Gyre Bonum"/>
                <a:cs typeface="TeX Gyre Bonum"/>
              </a:rPr>
              <a:t>: HTML, CSS,</a:t>
            </a:r>
            <a:r>
              <a:rPr lang="en-US" spc="-10" dirty="0">
                <a:effectLst/>
                <a:latin typeface="Times New Roman" panose="02020603050405020304" pitchFamily="18" charset="0"/>
                <a:ea typeface="TeX Gyre Bonum"/>
                <a:cs typeface="TeX Gyre Bonum"/>
              </a:rPr>
              <a:t> </a:t>
            </a:r>
            <a:r>
              <a:rPr lang="en-US" dirty="0">
                <a:effectLst/>
                <a:latin typeface="Times New Roman" panose="02020603050405020304" pitchFamily="18" charset="0"/>
                <a:ea typeface="TeX Gyre Bonum"/>
                <a:cs typeface="TeX Gyre Bonum"/>
              </a:rPr>
              <a:t>JavaScript, Bootstrap....</a:t>
            </a:r>
          </a:p>
          <a:p>
            <a:pPr lvl="1" algn="just">
              <a:buFont typeface="Arial" panose="020B0604020202020204" pitchFamily="34" charset="0"/>
              <a:buChar char="•"/>
            </a:pPr>
            <a:r>
              <a:rPr lang="en-US" dirty="0" err="1">
                <a:effectLst/>
                <a:latin typeface="Times New Roman" panose="02020603050405020304" pitchFamily="18" charset="0"/>
                <a:ea typeface="TeX Gyre Bonum"/>
                <a:cs typeface="TeX Gyre Bonum"/>
              </a:rPr>
              <a:t>Học</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được</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cách</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làm</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việc</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với</a:t>
            </a:r>
            <a:r>
              <a:rPr lang="en-US" dirty="0">
                <a:effectLst/>
                <a:latin typeface="Times New Roman" panose="02020603050405020304" pitchFamily="18" charset="0"/>
                <a:ea typeface="TeX Gyre Bonum"/>
                <a:cs typeface="TeX Gyre Bonum"/>
              </a:rPr>
              <a:t> GitHub</a:t>
            </a:r>
          </a:p>
          <a:p>
            <a:pPr lvl="1" algn="just">
              <a:buFont typeface="Arial" panose="020B0604020202020204" pitchFamily="34" charset="0"/>
              <a:buChar char="•"/>
            </a:pPr>
            <a:r>
              <a:rPr lang="en-US" dirty="0" err="1">
                <a:effectLst/>
                <a:latin typeface="Times New Roman" panose="02020603050405020304" pitchFamily="18" charset="0"/>
                <a:ea typeface="TeX Gyre Bonum"/>
                <a:cs typeface="TeX Gyre Bonum"/>
              </a:rPr>
              <a:t>Vận</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dụng</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các</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kiến</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thức</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đã</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học</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trong</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trường</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từ</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các</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môn</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học</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phát</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triển</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ứng</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dụng</a:t>
            </a:r>
            <a:r>
              <a:rPr lang="en-US" dirty="0">
                <a:effectLst/>
                <a:latin typeface="Times New Roman" panose="02020603050405020304" pitchFamily="18" charset="0"/>
                <a:ea typeface="TeX Gyre Bonum"/>
                <a:cs typeface="TeX Gyre Bonum"/>
              </a:rPr>
              <a:t> web, </a:t>
            </a:r>
            <a:r>
              <a:rPr lang="en-US" dirty="0" err="1">
                <a:effectLst/>
                <a:latin typeface="Times New Roman" panose="02020603050405020304" pitchFamily="18" charset="0"/>
                <a:ea typeface="TeX Gyre Bonum"/>
                <a:cs typeface="TeX Gyre Bonum"/>
              </a:rPr>
              <a:t>quản</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trị</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dự</a:t>
            </a:r>
            <a:r>
              <a:rPr lang="en-US" spc="-30"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án</a:t>
            </a:r>
            <a:r>
              <a:rPr lang="en-US" spc="-10" dirty="0">
                <a:effectLst/>
                <a:latin typeface="Times New Roman" panose="02020603050405020304" pitchFamily="18" charset="0"/>
                <a:ea typeface="TeX Gyre Bonum"/>
                <a:cs typeface="TeX Gyre Bonum"/>
              </a:rPr>
              <a:t> </a:t>
            </a:r>
            <a:r>
              <a:rPr lang="vi-VN" spc="-10" dirty="0">
                <a:effectLst/>
                <a:latin typeface="Times New Roman" panose="02020603050405020304" pitchFamily="18" charset="0"/>
                <a:ea typeface="TeX Gyre Bonum"/>
                <a:cs typeface="TeX Gyre Bonum"/>
              </a:rPr>
              <a:t>CNTT,..</a:t>
            </a:r>
            <a:r>
              <a:rPr lang="en-US" dirty="0" err="1">
                <a:effectLst/>
                <a:latin typeface="Times New Roman" panose="02020603050405020304" pitchFamily="18" charset="0"/>
                <a:ea typeface="TeX Gyre Bonum"/>
                <a:cs typeface="TeX Gyre Bonum"/>
              </a:rPr>
              <a:t>để</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đáp</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ứng</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công</a:t>
            </a:r>
            <a:r>
              <a:rPr lang="en-US" spc="-10"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việc</a:t>
            </a:r>
            <a:endParaRPr lang="en-US" dirty="0">
              <a:latin typeface="Times New Roman" panose="02020603050405020304" pitchFamily="18" charset="0"/>
              <a:ea typeface="TeX Gyre Bonum"/>
              <a:cs typeface="TeX Gyre Bonum"/>
            </a:endParaRPr>
          </a:p>
          <a:p>
            <a:pPr lvl="1" algn="just">
              <a:buFont typeface="Arial" panose="020B0604020202020204" pitchFamily="34" charset="0"/>
              <a:buChar char="•"/>
            </a:pPr>
            <a:r>
              <a:rPr lang="en-US" dirty="0" err="1">
                <a:effectLst/>
                <a:latin typeface="Times New Roman" panose="02020603050405020304" pitchFamily="18" charset="0"/>
                <a:ea typeface="TeX Gyre Bonum"/>
                <a:cs typeface="TeX Gyre Bonum"/>
              </a:rPr>
              <a:t>Quá</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trình</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thực</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tập</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tại</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công</a:t>
            </a:r>
            <a:r>
              <a:rPr lang="en-US" dirty="0">
                <a:effectLst/>
                <a:latin typeface="Times New Roman" panose="02020603050405020304" pitchFamily="18" charset="0"/>
                <a:ea typeface="TeX Gyre Bonum"/>
                <a:cs typeface="TeX Gyre Bonum"/>
              </a:rPr>
              <a:t> ty </a:t>
            </a:r>
            <a:r>
              <a:rPr lang="en-US" dirty="0" err="1">
                <a:effectLst/>
                <a:latin typeface="Times New Roman" panose="02020603050405020304" pitchFamily="18" charset="0"/>
                <a:ea typeface="TeX Gyre Bonum"/>
                <a:cs typeface="TeX Gyre Bonum"/>
              </a:rPr>
              <a:t>đã</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giúp</a:t>
            </a:r>
            <a:r>
              <a:rPr lang="en-US" dirty="0">
                <a:effectLst/>
                <a:latin typeface="Times New Roman" panose="02020603050405020304" pitchFamily="18" charset="0"/>
                <a:ea typeface="TeX Gyre Bonum"/>
                <a:cs typeface="TeX Gyre Bonum"/>
              </a:rPr>
              <a:t> ta </a:t>
            </a:r>
            <a:r>
              <a:rPr lang="en-US" dirty="0" err="1">
                <a:effectLst/>
                <a:latin typeface="Times New Roman" panose="02020603050405020304" pitchFamily="18" charset="0"/>
                <a:ea typeface="TeX Gyre Bonum"/>
                <a:cs typeface="TeX Gyre Bonum"/>
              </a:rPr>
              <a:t>có</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thể</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tìm</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hiểu</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để</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nâng</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cao</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vốn</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kiến</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thức</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còn</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hạn</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chế</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của</a:t>
            </a:r>
            <a:r>
              <a:rPr lang="en-US"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bản</a:t>
            </a:r>
            <a:r>
              <a:rPr lang="en-US" spc="-25" dirty="0">
                <a:effectLst/>
                <a:latin typeface="Times New Roman" panose="02020603050405020304" pitchFamily="18" charset="0"/>
                <a:ea typeface="TeX Gyre Bonum"/>
                <a:cs typeface="TeX Gyre Bonum"/>
              </a:rPr>
              <a:t> </a:t>
            </a:r>
            <a:r>
              <a:rPr lang="en-US" dirty="0" err="1">
                <a:effectLst/>
                <a:latin typeface="Times New Roman" panose="02020603050405020304" pitchFamily="18" charset="0"/>
                <a:ea typeface="TeX Gyre Bonum"/>
                <a:cs typeface="TeX Gyre Bonum"/>
              </a:rPr>
              <a:t>thân</a:t>
            </a:r>
            <a:endParaRPr lang="en-US" dirty="0">
              <a:effectLst/>
              <a:latin typeface="Times New Roman" panose="02020603050405020304" pitchFamily="18" charset="0"/>
              <a:ea typeface="TeX Gyre Bonum"/>
              <a:cs typeface="TeX Gyre Bonum"/>
            </a:endParaRPr>
          </a:p>
        </p:txBody>
      </p:sp>
      <p:sp>
        <p:nvSpPr>
          <p:cNvPr id="4" name="Date Placeholder 3">
            <a:extLst>
              <a:ext uri="{FF2B5EF4-FFF2-40B4-BE49-F238E27FC236}">
                <a16:creationId xmlns:a16="http://schemas.microsoft.com/office/drawing/2014/main" id="{8B75A036-650C-7A96-19F6-42485209A0B0}"/>
              </a:ext>
            </a:extLst>
          </p:cNvPr>
          <p:cNvSpPr>
            <a:spLocks noGrp="1"/>
          </p:cNvSpPr>
          <p:nvPr>
            <p:ph type="dt" sz="half" idx="10"/>
          </p:nvPr>
        </p:nvSpPr>
        <p:spPr/>
        <p:txBody>
          <a:bodyPr/>
          <a:lstStyle/>
          <a:p>
            <a:fld id="{3BD01B09-9BFA-4E25-B6F7-A45121277496}" type="datetime1">
              <a:rPr lang="vi-VN" smtClean="0"/>
              <a:t>25/05/2024</a:t>
            </a:fld>
            <a:endParaRPr lang="en-US" dirty="0"/>
          </a:p>
        </p:txBody>
      </p:sp>
      <p:sp>
        <p:nvSpPr>
          <p:cNvPr id="5" name="Footer Placeholder 4">
            <a:extLst>
              <a:ext uri="{FF2B5EF4-FFF2-40B4-BE49-F238E27FC236}">
                <a16:creationId xmlns:a16="http://schemas.microsoft.com/office/drawing/2014/main" id="{58AA094D-0DD6-4AA3-6982-9EED764F5C65}"/>
              </a:ext>
            </a:extLst>
          </p:cNvPr>
          <p:cNvSpPr>
            <a:spLocks noGrp="1"/>
          </p:cNvSpPr>
          <p:nvPr>
            <p:ph type="ftr" sz="quarter" idx="11"/>
          </p:nvPr>
        </p:nvSpPr>
        <p:spPr/>
        <p:txBody>
          <a:bodyPr/>
          <a:lstStyle/>
          <a:p>
            <a:r>
              <a:rPr lang="en-US"/>
              <a:t>TTDN NGÀNH CÔNG NGHỆ THÔNG TIN</a:t>
            </a:r>
            <a:endParaRPr lang="en-US" dirty="0"/>
          </a:p>
        </p:txBody>
      </p:sp>
      <p:sp>
        <p:nvSpPr>
          <p:cNvPr id="6" name="Slide Number Placeholder 5">
            <a:extLst>
              <a:ext uri="{FF2B5EF4-FFF2-40B4-BE49-F238E27FC236}">
                <a16:creationId xmlns:a16="http://schemas.microsoft.com/office/drawing/2014/main" id="{7DB91AAE-B56B-A6C2-3ED5-6DB6B26C14BE}"/>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918715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F7F67-07C2-FB0E-1E23-7801021B9831}"/>
              </a:ext>
            </a:extLst>
          </p:cNvPr>
          <p:cNvSpPr>
            <a:spLocks noGrp="1"/>
          </p:cNvSpPr>
          <p:nvPr>
            <p:ph type="title"/>
          </p:nvPr>
        </p:nvSpPr>
        <p:spPr/>
        <p:txBody>
          <a:bodyPr/>
          <a:lstStyle/>
          <a:p>
            <a:r>
              <a:rPr lang="vi-VN" dirty="0">
                <a:latin typeface="Time s New Roman"/>
              </a:rPr>
              <a:t>4.ĐÁNH GIÁ KẾT QUẢ THỰC TẬP</a:t>
            </a:r>
            <a:endParaRPr lang="en-US" dirty="0">
              <a:latin typeface="Time s New Roman"/>
            </a:endParaRPr>
          </a:p>
        </p:txBody>
      </p:sp>
      <p:sp>
        <p:nvSpPr>
          <p:cNvPr id="3" name="Content Placeholder 2">
            <a:extLst>
              <a:ext uri="{FF2B5EF4-FFF2-40B4-BE49-F238E27FC236}">
                <a16:creationId xmlns:a16="http://schemas.microsoft.com/office/drawing/2014/main" id="{9A5089E6-A987-9692-B1C0-6B5705E7258E}"/>
              </a:ext>
            </a:extLst>
          </p:cNvPr>
          <p:cNvSpPr>
            <a:spLocks noGrp="1"/>
          </p:cNvSpPr>
          <p:nvPr>
            <p:ph idx="1"/>
          </p:nvPr>
        </p:nvSpPr>
        <p:spPr>
          <a:xfrm>
            <a:off x="645373" y="1550405"/>
            <a:ext cx="10966869" cy="5871413"/>
          </a:xfrm>
        </p:spPr>
        <p:txBody>
          <a:bodyPr>
            <a:noAutofit/>
          </a:bodyPr>
          <a:lstStyle/>
          <a:p>
            <a:pPr>
              <a:buFont typeface="Wingdings" panose="05000000000000000000" pitchFamily="2" charset="2"/>
              <a:buChar char="Ø"/>
            </a:pPr>
            <a:r>
              <a:rPr lang="vi-VN" dirty="0">
                <a:effectLst/>
                <a:latin typeface="Time s New Roman"/>
                <a:ea typeface="Calibri" panose="020F0502020204030204" pitchFamily="34" charset="0"/>
                <a:cs typeface="Times New Roman" panose="02020603050405020304" pitchFamily="18" charset="0"/>
              </a:rPr>
              <a:t>Về kỹ năng </a:t>
            </a:r>
          </a:p>
          <a:p>
            <a:pPr marR="596265" lvl="1">
              <a:lnSpc>
                <a:spcPct val="150000"/>
              </a:lnSpc>
              <a:spcBef>
                <a:spcPts val="1200"/>
              </a:spcBef>
              <a:spcAft>
                <a:spcPts val="800"/>
              </a:spcAft>
              <a:buFont typeface="Wingdings" panose="05000000000000000000" pitchFamily="2" charset="2"/>
              <a:buChar char="ü"/>
              <a:tabLst>
                <a:tab pos="650875" algn="l"/>
                <a:tab pos="651510" algn="l"/>
              </a:tabLst>
            </a:pPr>
            <a:r>
              <a:rPr lang="vi-VN" dirty="0">
                <a:latin typeface="Time s New Roman"/>
                <a:ea typeface="Calibri" panose="020F0502020204030204" pitchFamily="34" charset="0"/>
                <a:cs typeface="Times New Roman" panose="02020603050405020304" pitchFamily="18" charset="0"/>
              </a:rPr>
              <a:t>Học</a:t>
            </a:r>
            <a:r>
              <a:rPr lang="vi-VN" dirty="0">
                <a:effectLst/>
                <a:latin typeface="Time s New Roman"/>
                <a:ea typeface="Calibri" panose="020F0502020204030204" pitchFamily="34" charset="0"/>
                <a:cs typeface="Times New Roman" panose="02020603050405020304" pitchFamily="18" charset="0"/>
              </a:rPr>
              <a:t> được các kỷ luật cần thiết của các cán bộ và nhân viên khi đi</a:t>
            </a:r>
            <a:r>
              <a:rPr lang="vi-VN" spc="-15" dirty="0">
                <a:effectLst/>
                <a:latin typeface="Time s New Roman"/>
                <a:ea typeface="Calibri" panose="020F0502020204030204" pitchFamily="34" charset="0"/>
                <a:cs typeface="Times New Roman" panose="02020603050405020304" pitchFamily="18" charset="0"/>
              </a:rPr>
              <a:t> </a:t>
            </a:r>
            <a:r>
              <a:rPr lang="vi-VN" dirty="0">
                <a:effectLst/>
                <a:latin typeface="Time s New Roman"/>
                <a:ea typeface="Calibri" panose="020F0502020204030204" pitchFamily="34" charset="0"/>
                <a:cs typeface="Times New Roman" panose="02020603050405020304" pitchFamily="18" charset="0"/>
              </a:rPr>
              <a:t>làm</a:t>
            </a:r>
            <a:endParaRPr lang="en-US" dirty="0">
              <a:effectLst/>
              <a:latin typeface="Time s New Roman"/>
              <a:ea typeface="Calibri" panose="020F0502020204030204" pitchFamily="34" charset="0"/>
              <a:cs typeface="Times New Roman" panose="02020603050405020304" pitchFamily="18" charset="0"/>
            </a:endParaRPr>
          </a:p>
          <a:p>
            <a:pPr marR="597535" lvl="1" indent="-342900" algn="just">
              <a:lnSpc>
                <a:spcPct val="150000"/>
              </a:lnSpc>
              <a:spcBef>
                <a:spcPts val="5"/>
              </a:spcBef>
              <a:buFont typeface="Wingdings" panose="05000000000000000000" pitchFamily="2" charset="2"/>
              <a:buChar char=""/>
            </a:pPr>
            <a:r>
              <a:rPr lang="vi-VN" dirty="0">
                <a:effectLst/>
                <a:latin typeface="Time s New Roman"/>
                <a:ea typeface="Times New Roman" panose="02020603050405020304" pitchFamily="18" charset="0"/>
              </a:rPr>
              <a:t>Biết chịu trách nhiệm trước công việc được giao </a:t>
            </a:r>
          </a:p>
          <a:p>
            <a:pPr lvl="1" indent="-342900" algn="just">
              <a:lnSpc>
                <a:spcPct val="150000"/>
              </a:lnSpc>
              <a:spcBef>
                <a:spcPts val="55"/>
              </a:spcBef>
              <a:buSzPts val="1300"/>
              <a:buFont typeface="Wingdings" panose="05000000000000000000" pitchFamily="2" charset="2"/>
              <a:buChar char=""/>
              <a:tabLst>
                <a:tab pos="1232535" algn="l"/>
              </a:tabLst>
            </a:pPr>
            <a:r>
              <a:rPr lang="vi-VN" dirty="0">
                <a:effectLst/>
                <a:latin typeface="Time s New Roman"/>
                <a:ea typeface="Wingdings" panose="05000000000000000000" pitchFamily="2" charset="2"/>
                <a:cs typeface="Wingdings" panose="05000000000000000000" pitchFamily="2" charset="2"/>
              </a:rPr>
              <a:t>Biết lắng nghe sự góp ý của mọi</a:t>
            </a:r>
            <a:r>
              <a:rPr lang="vi-VN" spc="-10" dirty="0">
                <a:effectLst/>
                <a:latin typeface="Time s New Roman"/>
                <a:ea typeface="Wingdings" panose="05000000000000000000" pitchFamily="2" charset="2"/>
                <a:cs typeface="Wingdings" panose="05000000000000000000" pitchFamily="2" charset="2"/>
              </a:rPr>
              <a:t> </a:t>
            </a:r>
            <a:r>
              <a:rPr lang="vi-VN" dirty="0">
                <a:effectLst/>
                <a:latin typeface="Time s New Roman"/>
                <a:ea typeface="Wingdings" panose="05000000000000000000" pitchFamily="2" charset="2"/>
                <a:cs typeface="Wingdings" panose="05000000000000000000" pitchFamily="2" charset="2"/>
              </a:rPr>
              <a:t>người</a:t>
            </a:r>
            <a:endParaRPr lang="en-US" dirty="0">
              <a:effectLst/>
              <a:latin typeface="Time s New Roman"/>
              <a:ea typeface="Wingdings" panose="05000000000000000000" pitchFamily="2" charset="2"/>
              <a:cs typeface="Wingdings" panose="05000000000000000000" pitchFamily="2" charset="2"/>
            </a:endParaRPr>
          </a:p>
          <a:p>
            <a:pPr lvl="1" indent="-342900" algn="just">
              <a:lnSpc>
                <a:spcPct val="150000"/>
              </a:lnSpc>
              <a:spcBef>
                <a:spcPts val="600"/>
              </a:spcBef>
              <a:buSzPts val="1300"/>
              <a:buFont typeface="Wingdings" panose="05000000000000000000" pitchFamily="2" charset="2"/>
              <a:buChar char=""/>
            </a:pPr>
            <a:r>
              <a:rPr lang="vi-VN" dirty="0">
                <a:effectLst/>
                <a:latin typeface="Time s New Roman"/>
                <a:ea typeface="Wingdings" panose="05000000000000000000" pitchFamily="2" charset="2"/>
                <a:cs typeface="Wingdings" panose="05000000000000000000" pitchFamily="2" charset="2"/>
              </a:rPr>
              <a:t>Chủ động hơn trong công việc</a:t>
            </a:r>
          </a:p>
          <a:p>
            <a:pPr lvl="1" indent="-342900" algn="just">
              <a:lnSpc>
                <a:spcPct val="150000"/>
              </a:lnSpc>
              <a:spcBef>
                <a:spcPts val="600"/>
              </a:spcBef>
              <a:buSzPts val="1300"/>
              <a:buFont typeface="Wingdings" panose="05000000000000000000" pitchFamily="2" charset="2"/>
              <a:buChar char=""/>
            </a:pPr>
            <a:r>
              <a:rPr lang="vi-VN" dirty="0">
                <a:latin typeface="Time s New Roman"/>
                <a:ea typeface="Wingdings" panose="05000000000000000000" pitchFamily="2" charset="2"/>
                <a:cs typeface="Wingdings" panose="05000000000000000000" pitchFamily="2" charset="2"/>
              </a:rPr>
              <a:t>Nâng cao khả năng </a:t>
            </a:r>
            <a:r>
              <a:rPr lang="vi-VN" dirty="0" err="1">
                <a:latin typeface="Time s New Roman"/>
                <a:ea typeface="Wingdings" panose="05000000000000000000" pitchFamily="2" charset="2"/>
                <a:cs typeface="Wingdings" panose="05000000000000000000" pitchFamily="2" charset="2"/>
              </a:rPr>
              <a:t>teamwork</a:t>
            </a:r>
            <a:r>
              <a:rPr lang="vi-VN" dirty="0">
                <a:latin typeface="Time s New Roman"/>
                <a:ea typeface="Wingdings" panose="05000000000000000000" pitchFamily="2" charset="2"/>
                <a:cs typeface="Wingdings" panose="05000000000000000000" pitchFamily="2" charset="2"/>
              </a:rPr>
              <a:t> </a:t>
            </a:r>
            <a:endParaRPr lang="en-US" dirty="0">
              <a:effectLst/>
              <a:latin typeface="Time s New Roman"/>
              <a:ea typeface="Wingdings" panose="05000000000000000000" pitchFamily="2" charset="2"/>
              <a:cs typeface="Wingdings" panose="05000000000000000000" pitchFamily="2" charset="2"/>
            </a:endParaRPr>
          </a:p>
          <a:p>
            <a:pPr marL="0" indent="0">
              <a:buNone/>
            </a:pPr>
            <a:endParaRPr lang="vi-VN" sz="1800" dirty="0">
              <a:effectLst/>
              <a:latin typeface="Time s New Roman"/>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B75A036-650C-7A96-19F6-42485209A0B0}"/>
              </a:ext>
            </a:extLst>
          </p:cNvPr>
          <p:cNvSpPr>
            <a:spLocks noGrp="1"/>
          </p:cNvSpPr>
          <p:nvPr>
            <p:ph type="dt" sz="half" idx="10"/>
          </p:nvPr>
        </p:nvSpPr>
        <p:spPr/>
        <p:txBody>
          <a:bodyPr/>
          <a:lstStyle/>
          <a:p>
            <a:fld id="{3BD01B09-9BFA-4E25-B6F7-A45121277496}" type="datetime1">
              <a:rPr lang="vi-VN" smtClean="0"/>
              <a:t>25/05/2024</a:t>
            </a:fld>
            <a:endParaRPr lang="en-US" dirty="0"/>
          </a:p>
        </p:txBody>
      </p:sp>
      <p:sp>
        <p:nvSpPr>
          <p:cNvPr id="5" name="Footer Placeholder 4">
            <a:extLst>
              <a:ext uri="{FF2B5EF4-FFF2-40B4-BE49-F238E27FC236}">
                <a16:creationId xmlns:a16="http://schemas.microsoft.com/office/drawing/2014/main" id="{58AA094D-0DD6-4AA3-6982-9EED764F5C65}"/>
              </a:ext>
            </a:extLst>
          </p:cNvPr>
          <p:cNvSpPr>
            <a:spLocks noGrp="1"/>
          </p:cNvSpPr>
          <p:nvPr>
            <p:ph type="ftr" sz="quarter" idx="11"/>
          </p:nvPr>
        </p:nvSpPr>
        <p:spPr/>
        <p:txBody>
          <a:bodyPr/>
          <a:lstStyle/>
          <a:p>
            <a:r>
              <a:rPr lang="en-US"/>
              <a:t>TTDN NGÀNH CÔNG NGHỆ THÔNG TIN</a:t>
            </a:r>
            <a:endParaRPr lang="en-US" dirty="0"/>
          </a:p>
        </p:txBody>
      </p:sp>
      <p:sp>
        <p:nvSpPr>
          <p:cNvPr id="6" name="Slide Number Placeholder 5">
            <a:extLst>
              <a:ext uri="{FF2B5EF4-FFF2-40B4-BE49-F238E27FC236}">
                <a16:creationId xmlns:a16="http://schemas.microsoft.com/office/drawing/2014/main" id="{7DB91AAE-B56B-A6C2-3ED5-6DB6B26C14BE}"/>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596672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F7F67-07C2-FB0E-1E23-7801021B9831}"/>
              </a:ext>
            </a:extLst>
          </p:cNvPr>
          <p:cNvSpPr>
            <a:spLocks noGrp="1"/>
          </p:cNvSpPr>
          <p:nvPr>
            <p:ph type="title"/>
          </p:nvPr>
        </p:nvSpPr>
        <p:spPr/>
        <p:txBody>
          <a:bodyPr/>
          <a:lstStyle/>
          <a:p>
            <a:r>
              <a:rPr lang="vi-VN" dirty="0">
                <a:latin typeface="Time s New Roman"/>
              </a:rPr>
              <a:t>4.ĐÁNH GIÁ KẾT QUẢ THỰC TẬP</a:t>
            </a:r>
            <a:endParaRPr lang="en-US" dirty="0">
              <a:latin typeface="Time s New Roman"/>
            </a:endParaRPr>
          </a:p>
        </p:txBody>
      </p:sp>
      <p:sp>
        <p:nvSpPr>
          <p:cNvPr id="3" name="Content Placeholder 2">
            <a:extLst>
              <a:ext uri="{FF2B5EF4-FFF2-40B4-BE49-F238E27FC236}">
                <a16:creationId xmlns:a16="http://schemas.microsoft.com/office/drawing/2014/main" id="{9A5089E6-A987-9692-B1C0-6B5705E7258E}"/>
              </a:ext>
            </a:extLst>
          </p:cNvPr>
          <p:cNvSpPr>
            <a:spLocks noGrp="1"/>
          </p:cNvSpPr>
          <p:nvPr>
            <p:ph idx="1"/>
          </p:nvPr>
        </p:nvSpPr>
        <p:spPr>
          <a:xfrm>
            <a:off x="433155" y="1004256"/>
            <a:ext cx="11178847" cy="5583381"/>
          </a:xfrm>
        </p:spPr>
        <p:txBody>
          <a:bodyPr>
            <a:noAutofit/>
          </a:bodyPr>
          <a:lstStyle/>
          <a:p>
            <a:pPr>
              <a:buFont typeface="Wingdings" panose="05000000000000000000" pitchFamily="2" charset="2"/>
              <a:buChar char="Ø"/>
            </a:pPr>
            <a:r>
              <a:rPr lang="en-US" kern="0" dirty="0" err="1">
                <a:effectLst/>
                <a:latin typeface="Times New Roman" panose="02020603050405020304" pitchFamily="18" charset="0"/>
                <a:ea typeface="Times New Roman" panose="02020603050405020304" pitchFamily="18" charset="0"/>
              </a:rPr>
              <a:t>Đánh</a:t>
            </a:r>
            <a:r>
              <a:rPr lang="en-US" kern="0" dirty="0">
                <a:effectLst/>
                <a:latin typeface="Times New Roman" panose="02020603050405020304" pitchFamily="18" charset="0"/>
                <a:ea typeface="Times New Roman" panose="02020603050405020304" pitchFamily="18" charset="0"/>
              </a:rPr>
              <a:t> </a:t>
            </a:r>
            <a:r>
              <a:rPr lang="en-US" kern="0" dirty="0" err="1">
                <a:effectLst/>
                <a:latin typeface="Times New Roman" panose="02020603050405020304" pitchFamily="18" charset="0"/>
                <a:ea typeface="Times New Roman" panose="02020603050405020304" pitchFamily="18" charset="0"/>
              </a:rPr>
              <a:t>giá</a:t>
            </a:r>
            <a:r>
              <a:rPr lang="en-US" kern="0" dirty="0">
                <a:effectLst/>
                <a:latin typeface="Times New Roman" panose="02020603050405020304" pitchFamily="18" charset="0"/>
                <a:ea typeface="Times New Roman" panose="02020603050405020304" pitchFamily="18" charset="0"/>
              </a:rPr>
              <a:t> </a:t>
            </a:r>
            <a:r>
              <a:rPr lang="en-US" kern="0" dirty="0" err="1">
                <a:effectLst/>
                <a:latin typeface="Times New Roman" panose="02020603050405020304" pitchFamily="18" charset="0"/>
                <a:ea typeface="Times New Roman" panose="02020603050405020304" pitchFamily="18" charset="0"/>
              </a:rPr>
              <a:t>mức</a:t>
            </a:r>
            <a:r>
              <a:rPr lang="en-US" kern="0" dirty="0">
                <a:effectLst/>
                <a:latin typeface="Times New Roman" panose="02020603050405020304" pitchFamily="18" charset="0"/>
                <a:ea typeface="Times New Roman" panose="02020603050405020304" pitchFamily="18" charset="0"/>
              </a:rPr>
              <a:t> </a:t>
            </a:r>
            <a:r>
              <a:rPr lang="en-US" kern="0" dirty="0" err="1">
                <a:effectLst/>
                <a:latin typeface="Times New Roman" panose="02020603050405020304" pitchFamily="18" charset="0"/>
                <a:ea typeface="Times New Roman" panose="02020603050405020304" pitchFamily="18" charset="0"/>
              </a:rPr>
              <a:t>độ</a:t>
            </a:r>
            <a:r>
              <a:rPr lang="en-US" kern="0" dirty="0">
                <a:effectLst/>
                <a:latin typeface="Times New Roman" panose="02020603050405020304" pitchFamily="18" charset="0"/>
                <a:ea typeface="Times New Roman" panose="02020603050405020304" pitchFamily="18" charset="0"/>
              </a:rPr>
              <a:t> </a:t>
            </a:r>
            <a:r>
              <a:rPr lang="en-US" kern="0" dirty="0" err="1">
                <a:effectLst/>
                <a:latin typeface="Times New Roman" panose="02020603050405020304" pitchFamily="18" charset="0"/>
                <a:ea typeface="Times New Roman" panose="02020603050405020304" pitchFamily="18" charset="0"/>
              </a:rPr>
              <a:t>áp</a:t>
            </a:r>
            <a:r>
              <a:rPr lang="en-US" kern="0" dirty="0">
                <a:effectLst/>
                <a:latin typeface="Times New Roman" panose="02020603050405020304" pitchFamily="18" charset="0"/>
                <a:ea typeface="Times New Roman" panose="02020603050405020304" pitchFamily="18" charset="0"/>
              </a:rPr>
              <a:t> </a:t>
            </a:r>
            <a:r>
              <a:rPr lang="en-US" kern="0" dirty="0" err="1">
                <a:effectLst/>
                <a:latin typeface="Times New Roman" panose="02020603050405020304" pitchFamily="18" charset="0"/>
                <a:ea typeface="Times New Roman" panose="02020603050405020304" pitchFamily="18" charset="0"/>
              </a:rPr>
              <a:t>dụng</a:t>
            </a:r>
            <a:r>
              <a:rPr lang="en-US" kern="0" dirty="0">
                <a:effectLst/>
                <a:latin typeface="Times New Roman" panose="02020603050405020304" pitchFamily="18" charset="0"/>
                <a:ea typeface="Times New Roman" panose="02020603050405020304" pitchFamily="18" charset="0"/>
              </a:rPr>
              <a:t> </a:t>
            </a:r>
            <a:r>
              <a:rPr lang="en-US" kern="0" dirty="0" err="1">
                <a:effectLst/>
                <a:latin typeface="Times New Roman" panose="02020603050405020304" pitchFamily="18" charset="0"/>
                <a:ea typeface="Times New Roman" panose="02020603050405020304" pitchFamily="18" charset="0"/>
              </a:rPr>
              <a:t>những</a:t>
            </a:r>
            <a:r>
              <a:rPr lang="en-US" kern="0" dirty="0">
                <a:effectLst/>
                <a:latin typeface="Times New Roman" panose="02020603050405020304" pitchFamily="18" charset="0"/>
                <a:ea typeface="Times New Roman" panose="02020603050405020304" pitchFamily="18" charset="0"/>
              </a:rPr>
              <a:t> </a:t>
            </a:r>
            <a:r>
              <a:rPr lang="en-US" kern="0" dirty="0" err="1">
                <a:effectLst/>
                <a:latin typeface="Times New Roman" panose="02020603050405020304" pitchFamily="18" charset="0"/>
                <a:ea typeface="Times New Roman" panose="02020603050405020304" pitchFamily="18" charset="0"/>
              </a:rPr>
              <a:t>kiến</a:t>
            </a:r>
            <a:r>
              <a:rPr lang="en-US" kern="0" dirty="0">
                <a:effectLst/>
                <a:latin typeface="Times New Roman" panose="02020603050405020304" pitchFamily="18" charset="0"/>
                <a:ea typeface="Times New Roman" panose="02020603050405020304" pitchFamily="18" charset="0"/>
              </a:rPr>
              <a:t> </a:t>
            </a:r>
            <a:r>
              <a:rPr lang="en-US" kern="0" dirty="0" err="1">
                <a:effectLst/>
                <a:latin typeface="Times New Roman" panose="02020603050405020304" pitchFamily="18" charset="0"/>
                <a:ea typeface="Times New Roman" panose="02020603050405020304" pitchFamily="18" charset="0"/>
              </a:rPr>
              <a:t>thức</a:t>
            </a:r>
            <a:r>
              <a:rPr lang="en-US" kern="0" dirty="0">
                <a:effectLst/>
                <a:latin typeface="Times New Roman" panose="02020603050405020304" pitchFamily="18" charset="0"/>
                <a:ea typeface="Times New Roman" panose="02020603050405020304" pitchFamily="18" charset="0"/>
              </a:rPr>
              <a:t> </a:t>
            </a:r>
            <a:r>
              <a:rPr lang="en-US" kern="0" dirty="0" err="1">
                <a:effectLst/>
                <a:latin typeface="Times New Roman" panose="02020603050405020304" pitchFamily="18" charset="0"/>
                <a:ea typeface="Times New Roman" panose="02020603050405020304" pitchFamily="18" charset="0"/>
              </a:rPr>
              <a:t>đã</a:t>
            </a:r>
            <a:r>
              <a:rPr lang="en-US" kern="0" dirty="0">
                <a:effectLst/>
                <a:latin typeface="Times New Roman" panose="02020603050405020304" pitchFamily="18" charset="0"/>
                <a:ea typeface="Times New Roman" panose="02020603050405020304" pitchFamily="18" charset="0"/>
              </a:rPr>
              <a:t> </a:t>
            </a:r>
            <a:r>
              <a:rPr lang="en-US" kern="0" dirty="0" err="1">
                <a:effectLst/>
                <a:latin typeface="Times New Roman" panose="02020603050405020304" pitchFamily="18" charset="0"/>
                <a:ea typeface="Times New Roman" panose="02020603050405020304" pitchFamily="18" charset="0"/>
              </a:rPr>
              <a:t>được</a:t>
            </a:r>
            <a:r>
              <a:rPr lang="en-US" kern="0" dirty="0">
                <a:effectLst/>
                <a:latin typeface="Times New Roman" panose="02020603050405020304" pitchFamily="18" charset="0"/>
                <a:ea typeface="Times New Roman" panose="02020603050405020304" pitchFamily="18" charset="0"/>
              </a:rPr>
              <a:t> </a:t>
            </a:r>
            <a:r>
              <a:rPr lang="en-US" kern="0" dirty="0" err="1">
                <a:effectLst/>
                <a:latin typeface="Times New Roman" panose="02020603050405020304" pitchFamily="18" charset="0"/>
                <a:ea typeface="Times New Roman" panose="02020603050405020304" pitchFamily="18" charset="0"/>
              </a:rPr>
              <a:t>học</a:t>
            </a:r>
            <a:r>
              <a:rPr lang="en-US" kern="0" dirty="0">
                <a:effectLst/>
                <a:latin typeface="Times New Roman" panose="02020603050405020304" pitchFamily="18" charset="0"/>
                <a:ea typeface="Times New Roman" panose="02020603050405020304" pitchFamily="18" charset="0"/>
              </a:rPr>
              <a:t> </a:t>
            </a:r>
            <a:r>
              <a:rPr lang="en-US" kern="0" dirty="0" err="1">
                <a:effectLst/>
                <a:latin typeface="Times New Roman" panose="02020603050405020304" pitchFamily="18" charset="0"/>
                <a:ea typeface="Times New Roman" panose="02020603050405020304" pitchFamily="18" charset="0"/>
              </a:rPr>
              <a:t>tại</a:t>
            </a:r>
            <a:r>
              <a:rPr lang="en-US" kern="0" dirty="0">
                <a:effectLst/>
                <a:latin typeface="Times New Roman" panose="02020603050405020304" pitchFamily="18" charset="0"/>
                <a:ea typeface="Times New Roman" panose="02020603050405020304" pitchFamily="18" charset="0"/>
              </a:rPr>
              <a:t> </a:t>
            </a:r>
            <a:r>
              <a:rPr lang="en-US" kern="0" dirty="0" err="1">
                <a:effectLst/>
                <a:latin typeface="Times New Roman" panose="02020603050405020304" pitchFamily="18" charset="0"/>
                <a:ea typeface="Times New Roman" panose="02020603050405020304" pitchFamily="18" charset="0"/>
              </a:rPr>
              <a:t>trường</a:t>
            </a:r>
            <a:r>
              <a:rPr lang="en-US" kern="0" dirty="0">
                <a:effectLst/>
                <a:latin typeface="Times New Roman" panose="02020603050405020304" pitchFamily="18" charset="0"/>
                <a:ea typeface="Times New Roman" panose="02020603050405020304" pitchFamily="18" charset="0"/>
              </a:rPr>
              <a:t> </a:t>
            </a:r>
            <a:r>
              <a:rPr lang="en-US" kern="0" dirty="0" err="1">
                <a:effectLst/>
                <a:latin typeface="Times New Roman" panose="02020603050405020304" pitchFamily="18" charset="0"/>
                <a:ea typeface="Times New Roman" panose="02020603050405020304" pitchFamily="18" charset="0"/>
              </a:rPr>
              <a:t>với</a:t>
            </a:r>
            <a:r>
              <a:rPr lang="en-US" kern="0" dirty="0">
                <a:effectLst/>
                <a:latin typeface="Times New Roman" panose="02020603050405020304" pitchFamily="18" charset="0"/>
                <a:ea typeface="Times New Roman" panose="02020603050405020304" pitchFamily="18" charset="0"/>
              </a:rPr>
              <a:t> </a:t>
            </a:r>
            <a:r>
              <a:rPr lang="en-US" kern="0" dirty="0" err="1">
                <a:effectLst/>
                <a:latin typeface="Times New Roman" panose="02020603050405020304" pitchFamily="18" charset="0"/>
                <a:ea typeface="Times New Roman" panose="02020603050405020304" pitchFamily="18" charset="0"/>
              </a:rPr>
              <a:t>thực</a:t>
            </a:r>
            <a:r>
              <a:rPr lang="en-US" kern="0" dirty="0">
                <a:effectLst/>
                <a:latin typeface="Times New Roman" panose="02020603050405020304" pitchFamily="18" charset="0"/>
                <a:ea typeface="Times New Roman" panose="02020603050405020304" pitchFamily="18" charset="0"/>
              </a:rPr>
              <a:t> </a:t>
            </a:r>
            <a:r>
              <a:rPr lang="en-US" kern="0" dirty="0" err="1">
                <a:effectLst/>
                <a:latin typeface="Times New Roman" panose="02020603050405020304" pitchFamily="18" charset="0"/>
                <a:ea typeface="Times New Roman" panose="02020603050405020304" pitchFamily="18" charset="0"/>
              </a:rPr>
              <a:t>tế</a:t>
            </a:r>
            <a:r>
              <a:rPr lang="en-US" kern="0" dirty="0">
                <a:effectLst/>
                <a:latin typeface="Times New Roman" panose="02020603050405020304" pitchFamily="18" charset="0"/>
                <a:ea typeface="Times New Roman" panose="02020603050405020304" pitchFamily="18" charset="0"/>
              </a:rPr>
              <a:t> </a:t>
            </a:r>
            <a:r>
              <a:rPr lang="en-US" kern="0" dirty="0" err="1">
                <a:effectLst/>
                <a:latin typeface="Times New Roman" panose="02020603050405020304" pitchFamily="18" charset="0"/>
                <a:ea typeface="Times New Roman" panose="02020603050405020304" pitchFamily="18" charset="0"/>
              </a:rPr>
              <a:t>công</a:t>
            </a:r>
            <a:r>
              <a:rPr lang="en-US" kern="0" dirty="0">
                <a:effectLst/>
                <a:latin typeface="Times New Roman" panose="02020603050405020304" pitchFamily="18" charset="0"/>
                <a:ea typeface="Times New Roman" panose="02020603050405020304" pitchFamily="18" charset="0"/>
              </a:rPr>
              <a:t> </a:t>
            </a:r>
            <a:r>
              <a:rPr lang="en-US" kern="0" dirty="0" err="1">
                <a:effectLst/>
                <a:latin typeface="Times New Roman" panose="02020603050405020304" pitchFamily="18" charset="0"/>
                <a:ea typeface="Times New Roman" panose="02020603050405020304" pitchFamily="18" charset="0"/>
              </a:rPr>
              <a:t>việc</a:t>
            </a:r>
            <a:r>
              <a:rPr lang="en-US" kern="0" dirty="0">
                <a:effectLst/>
                <a:latin typeface="Times New Roman" panose="02020603050405020304" pitchFamily="18" charset="0"/>
                <a:ea typeface="Times New Roman" panose="02020603050405020304" pitchFamily="18" charset="0"/>
              </a:rPr>
              <a:t> </a:t>
            </a:r>
            <a:r>
              <a:rPr lang="en-US" kern="0" dirty="0" err="1">
                <a:effectLst/>
                <a:latin typeface="Times New Roman" panose="02020603050405020304" pitchFamily="18" charset="0"/>
                <a:ea typeface="Times New Roman" panose="02020603050405020304" pitchFamily="18" charset="0"/>
              </a:rPr>
              <a:t>trong</a:t>
            </a:r>
            <a:r>
              <a:rPr lang="en-US" kern="0" dirty="0">
                <a:effectLst/>
                <a:latin typeface="Times New Roman" panose="02020603050405020304" pitchFamily="18" charset="0"/>
                <a:ea typeface="Times New Roman" panose="02020603050405020304" pitchFamily="18" charset="0"/>
              </a:rPr>
              <a:t> </a:t>
            </a:r>
            <a:r>
              <a:rPr lang="en-US" kern="0" dirty="0" err="1">
                <a:effectLst/>
                <a:latin typeface="Times New Roman" panose="02020603050405020304" pitchFamily="18" charset="0"/>
                <a:ea typeface="Times New Roman" panose="02020603050405020304" pitchFamily="18" charset="0"/>
              </a:rPr>
              <a:t>quá</a:t>
            </a:r>
            <a:r>
              <a:rPr lang="en-US" kern="0" dirty="0">
                <a:effectLst/>
                <a:latin typeface="Times New Roman" panose="02020603050405020304" pitchFamily="18" charset="0"/>
                <a:ea typeface="Times New Roman" panose="02020603050405020304" pitchFamily="18" charset="0"/>
              </a:rPr>
              <a:t> </a:t>
            </a:r>
            <a:r>
              <a:rPr lang="en-US" kern="0" dirty="0" err="1">
                <a:effectLst/>
                <a:latin typeface="Times New Roman" panose="02020603050405020304" pitchFamily="18" charset="0"/>
                <a:ea typeface="Times New Roman" panose="02020603050405020304" pitchFamily="18" charset="0"/>
              </a:rPr>
              <a:t>trình</a:t>
            </a:r>
            <a:r>
              <a:rPr lang="en-US" kern="0" dirty="0">
                <a:effectLst/>
                <a:latin typeface="Times New Roman" panose="02020603050405020304" pitchFamily="18" charset="0"/>
                <a:ea typeface="Times New Roman" panose="02020603050405020304" pitchFamily="18" charset="0"/>
              </a:rPr>
              <a:t> </a:t>
            </a:r>
            <a:r>
              <a:rPr lang="en-US" kern="0" dirty="0" err="1">
                <a:effectLst/>
                <a:latin typeface="Times New Roman" panose="02020603050405020304" pitchFamily="18" charset="0"/>
                <a:ea typeface="Times New Roman" panose="02020603050405020304" pitchFamily="18" charset="0"/>
              </a:rPr>
              <a:t>thực</a:t>
            </a:r>
            <a:r>
              <a:rPr lang="en-US" kern="0" dirty="0">
                <a:effectLst/>
                <a:latin typeface="Times New Roman" panose="02020603050405020304" pitchFamily="18" charset="0"/>
                <a:ea typeface="Times New Roman" panose="02020603050405020304" pitchFamily="18" charset="0"/>
              </a:rPr>
              <a:t> </a:t>
            </a:r>
            <a:r>
              <a:rPr lang="en-US" kern="0" dirty="0" err="1">
                <a:effectLst/>
                <a:latin typeface="Times New Roman" panose="02020603050405020304" pitchFamily="18" charset="0"/>
                <a:ea typeface="Times New Roman" panose="02020603050405020304" pitchFamily="18" charset="0"/>
              </a:rPr>
              <a:t>tập</a:t>
            </a:r>
            <a:r>
              <a:rPr lang="en-US" kern="0" dirty="0">
                <a:effectLst/>
                <a:latin typeface="Times New Roman" panose="02020603050405020304" pitchFamily="18" charset="0"/>
                <a:ea typeface="Times New Roman" panose="02020603050405020304" pitchFamily="18" charset="0"/>
              </a:rPr>
              <a:t> </a:t>
            </a:r>
          </a:p>
          <a:p>
            <a:pPr lvl="1" indent="-342900" algn="just" fontAlgn="base">
              <a:lnSpc>
                <a:spcPct val="150000"/>
              </a:lnSpc>
              <a:spcBef>
                <a:spcPts val="600"/>
              </a:spcBef>
              <a:buFont typeface="Wingdings" panose="05000000000000000000" pitchFamily="2" charset="2"/>
              <a:buChar char="Ø"/>
            </a:pPr>
            <a:r>
              <a:rPr lang="en-US" dirty="0" err="1">
                <a:effectLst/>
                <a:latin typeface="Times New Roman" panose="02020603050405020304" pitchFamily="18" charset="0"/>
                <a:ea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môn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học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như</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Cơ</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sở</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dữ</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liệu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Phát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triển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ứng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dụng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lập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trình</a:t>
            </a:r>
            <a:r>
              <a:rPr lang="en-US" dirty="0">
                <a:effectLst/>
                <a:latin typeface="Times New Roman" panose="02020603050405020304" pitchFamily="18" charset="0"/>
                <a:ea typeface="Times New Roman" panose="02020603050405020304" pitchFamily="18" charset="0"/>
              </a:rPr>
              <a:t> web, </a:t>
            </a:r>
            <a:r>
              <a:rPr lang="en-US" dirty="0" err="1">
                <a:effectLst/>
                <a:latin typeface="Times New Roman" panose="02020603050405020304" pitchFamily="18" charset="0"/>
                <a:ea typeface="Times New Roman" panose="02020603050405020304" pitchFamily="18" charset="0"/>
              </a:rPr>
              <a:t>Phân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tích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thiết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kế</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hướng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đối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tượng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Cơ</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sở</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lập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trình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đã</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giúp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em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có</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nền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tảng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kiến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thức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tương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đối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tốt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để</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để</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có</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tư</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duy</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cái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nhìn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tổng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quát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về</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lập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trình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đặc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biệt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lập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trình</a:t>
            </a:r>
            <a:r>
              <a:rPr lang="en-US" dirty="0">
                <a:effectLst/>
                <a:latin typeface="Times New Roman" panose="02020603050405020304" pitchFamily="18" charset="0"/>
                <a:ea typeface="Times New Roman" panose="02020603050405020304" pitchFamily="18" charset="0"/>
              </a:rPr>
              <a:t> website. </a:t>
            </a:r>
          </a:p>
          <a:p>
            <a:pPr lvl="1" indent="-342900" algn="just" fontAlgn="base">
              <a:lnSpc>
                <a:spcPct val="150000"/>
              </a:lnSpc>
              <a:buFont typeface="Wingdings" panose="05000000000000000000" pitchFamily="2" charset="2"/>
              <a:buChar char="Ø"/>
            </a:pPr>
            <a:r>
              <a:rPr lang="en-US" dirty="0" err="1">
                <a:effectLst/>
                <a:latin typeface="Times New Roman" panose="02020603050405020304" pitchFamily="18" charset="0"/>
                <a:ea typeface="Times New Roman" panose="02020603050405020304" pitchFamily="18" charset="0"/>
              </a:rPr>
              <a:t>Một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số</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kiến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thức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mới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em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được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học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thông</a:t>
            </a:r>
            <a:r>
              <a:rPr lang="en-US" dirty="0">
                <a:effectLst/>
                <a:latin typeface="Times New Roman" panose="02020603050405020304" pitchFamily="18" charset="0"/>
                <a:ea typeface="Times New Roman" panose="02020603050405020304" pitchFamily="18" charset="0"/>
              </a:rPr>
              <a:t> qua </a:t>
            </a:r>
            <a:r>
              <a:rPr lang="en-US" dirty="0" err="1">
                <a:effectLst/>
                <a:latin typeface="Times New Roman" panose="02020603050405020304" pitchFamily="18" charset="0"/>
                <a:ea typeface="Times New Roman" panose="02020603050405020304" pitchFamily="18" charset="0"/>
              </a:rPr>
              <a:t>quá</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trình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thực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tập</a:t>
            </a:r>
            <a:r>
              <a:rPr lang="en-US" dirty="0">
                <a:effectLst/>
                <a:latin typeface="Times New Roman" panose="02020603050405020304" pitchFamily="18" charset="0"/>
                <a:ea typeface="Times New Roman" panose="02020603050405020304" pitchFamily="18" charset="0"/>
              </a:rPr>
              <a:t> : ReactJS, JAVA </a:t>
            </a:r>
            <a:r>
              <a:rPr lang="en-US" dirty="0" err="1">
                <a:effectLst/>
                <a:latin typeface="Times New Roman" panose="02020603050405020304" pitchFamily="18" charset="0"/>
                <a:ea typeface="Times New Roman" panose="02020603050405020304" pitchFamily="18" charset="0"/>
              </a:rPr>
              <a:t>đều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dựa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trên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nền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tảng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lập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trình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em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đã</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học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được</a:t>
            </a:r>
            <a:r>
              <a:rPr lang="en-US" dirty="0">
                <a:effectLst/>
                <a:latin typeface="Times New Roman" panose="02020603050405020304" pitchFamily="18" charset="0"/>
                <a:ea typeface="Times New Roman" panose="02020603050405020304" pitchFamily="18" charset="0"/>
              </a:rPr>
              <a:t> qua </a:t>
            </a:r>
            <a:r>
              <a:rPr lang="en-US" dirty="0" err="1">
                <a:effectLst/>
                <a:latin typeface="Times New Roman" panose="02020603050405020304" pitchFamily="18" charset="0"/>
                <a:ea typeface="Times New Roman" panose="02020603050405020304" pitchFamily="18" charset="0"/>
              </a:rPr>
              <a:t>môn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Phát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triển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ứng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dụng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lập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trình</a:t>
            </a:r>
            <a:r>
              <a:rPr lang="en-US" dirty="0">
                <a:effectLst/>
                <a:latin typeface="Times New Roman" panose="02020603050405020304" pitchFamily="18" charset="0"/>
                <a:ea typeface="Times New Roman" panose="02020603050405020304" pitchFamily="18" charset="0"/>
              </a:rPr>
              <a:t> web, </a:t>
            </a:r>
            <a:r>
              <a:rPr lang="en-US" dirty="0" err="1">
                <a:effectLst/>
                <a:latin typeface="Times New Roman" panose="02020603050405020304" pitchFamily="18" charset="0"/>
                <a:ea typeface="Times New Roman" panose="02020603050405020304" pitchFamily="18" charset="0"/>
              </a:rPr>
              <a:t>Lập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trình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hướng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đối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đối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tượng</a:t>
            </a:r>
            <a:r>
              <a:rPr lang="en-US" dirty="0">
                <a:effectLst/>
                <a:latin typeface="Times New Roman" panose="02020603050405020304" pitchFamily="18" charset="0"/>
                <a:ea typeface="Times New Roman" panose="02020603050405020304" pitchFamily="18" charset="0"/>
              </a:rPr>
              <a:t> Java . Do </a:t>
            </a:r>
            <a:r>
              <a:rPr lang="en-US" dirty="0" err="1">
                <a:effectLst/>
                <a:latin typeface="Times New Roman" panose="02020603050405020304" pitchFamily="18" charset="0"/>
                <a:ea typeface="Times New Roman" panose="02020603050405020304" pitchFamily="18" charset="0"/>
              </a:rPr>
              <a:t>đó</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việc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tiếp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tiếp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những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kiến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thức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mới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không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mất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quá</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nhiều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thời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gian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để</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làm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quen</a:t>
            </a:r>
            <a:r>
              <a:rPr lang="en-US" dirty="0">
                <a:effectLst/>
                <a:latin typeface="Times New Roman" panose="02020603050405020304" pitchFamily="18" charset="0"/>
                <a:ea typeface="Times New Roman" panose="02020603050405020304" pitchFamily="18" charset="0"/>
              </a:rPr>
              <a:t>. </a:t>
            </a:r>
          </a:p>
        </p:txBody>
      </p:sp>
      <p:sp>
        <p:nvSpPr>
          <p:cNvPr id="4" name="Date Placeholder 3">
            <a:extLst>
              <a:ext uri="{FF2B5EF4-FFF2-40B4-BE49-F238E27FC236}">
                <a16:creationId xmlns:a16="http://schemas.microsoft.com/office/drawing/2014/main" id="{8B75A036-650C-7A96-19F6-42485209A0B0}"/>
              </a:ext>
            </a:extLst>
          </p:cNvPr>
          <p:cNvSpPr>
            <a:spLocks noGrp="1"/>
          </p:cNvSpPr>
          <p:nvPr>
            <p:ph type="dt" sz="half" idx="10"/>
          </p:nvPr>
        </p:nvSpPr>
        <p:spPr/>
        <p:txBody>
          <a:bodyPr/>
          <a:lstStyle/>
          <a:p>
            <a:fld id="{3BD01B09-9BFA-4E25-B6F7-A45121277496}" type="datetime1">
              <a:rPr lang="vi-VN" smtClean="0"/>
              <a:t>25/05/2024</a:t>
            </a:fld>
            <a:endParaRPr lang="en-US" dirty="0"/>
          </a:p>
        </p:txBody>
      </p:sp>
      <p:sp>
        <p:nvSpPr>
          <p:cNvPr id="5" name="Footer Placeholder 4">
            <a:extLst>
              <a:ext uri="{FF2B5EF4-FFF2-40B4-BE49-F238E27FC236}">
                <a16:creationId xmlns:a16="http://schemas.microsoft.com/office/drawing/2014/main" id="{58AA094D-0DD6-4AA3-6982-9EED764F5C65}"/>
              </a:ext>
            </a:extLst>
          </p:cNvPr>
          <p:cNvSpPr>
            <a:spLocks noGrp="1"/>
          </p:cNvSpPr>
          <p:nvPr>
            <p:ph type="ftr" sz="quarter" idx="11"/>
          </p:nvPr>
        </p:nvSpPr>
        <p:spPr/>
        <p:txBody>
          <a:bodyPr/>
          <a:lstStyle/>
          <a:p>
            <a:r>
              <a:rPr lang="en-US"/>
              <a:t>TTDN NGÀNH CÔNG NGHỆ THÔNG TIN</a:t>
            </a:r>
            <a:endParaRPr lang="en-US" dirty="0"/>
          </a:p>
        </p:txBody>
      </p:sp>
      <p:sp>
        <p:nvSpPr>
          <p:cNvPr id="6" name="Slide Number Placeholder 5">
            <a:extLst>
              <a:ext uri="{FF2B5EF4-FFF2-40B4-BE49-F238E27FC236}">
                <a16:creationId xmlns:a16="http://schemas.microsoft.com/office/drawing/2014/main" id="{7DB91AAE-B56B-A6C2-3ED5-6DB6B26C14BE}"/>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079581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3166-6FD7-7043-54FC-DA6E5E708E42}"/>
              </a:ext>
            </a:extLst>
          </p:cNvPr>
          <p:cNvSpPr>
            <a:spLocks noGrp="1"/>
          </p:cNvSpPr>
          <p:nvPr>
            <p:ph type="title"/>
          </p:nvPr>
        </p:nvSpPr>
        <p:spPr/>
        <p:txBody>
          <a:bodyPr/>
          <a:lstStyle/>
          <a:p>
            <a:r>
              <a:rPr lang="vi-VN" dirty="0">
                <a:latin typeface="Time s New Roman"/>
              </a:rPr>
              <a:t>5.ĐỊNH HƯỚNG PHÁT TRIỂN ĐỒ ÁN TỐT NGHIỆP</a:t>
            </a:r>
            <a:endParaRPr lang="en-US" dirty="0">
              <a:latin typeface="Time s New Roman"/>
            </a:endParaRPr>
          </a:p>
        </p:txBody>
      </p:sp>
      <p:sp>
        <p:nvSpPr>
          <p:cNvPr id="3" name="Content Placeholder 2">
            <a:extLst>
              <a:ext uri="{FF2B5EF4-FFF2-40B4-BE49-F238E27FC236}">
                <a16:creationId xmlns:a16="http://schemas.microsoft.com/office/drawing/2014/main" id="{5C4C684F-0DE3-ACE6-1C94-F6BA6A82F3CC}"/>
              </a:ext>
            </a:extLst>
          </p:cNvPr>
          <p:cNvSpPr>
            <a:spLocks noGrp="1"/>
          </p:cNvSpPr>
          <p:nvPr>
            <p:ph idx="1"/>
          </p:nvPr>
        </p:nvSpPr>
        <p:spPr>
          <a:xfrm>
            <a:off x="645133" y="1297171"/>
            <a:ext cx="10923476" cy="5290466"/>
          </a:xfrm>
        </p:spPr>
        <p:txBody>
          <a:bodyPr>
            <a:normAutofit/>
          </a:bodyPr>
          <a:lstStyle/>
          <a:p>
            <a:pPr>
              <a:buFont typeface="Wingdings" panose="05000000000000000000" pitchFamily="2" charset="2"/>
              <a:buChar char="Ø"/>
            </a:pPr>
            <a:r>
              <a:rPr lang="vi-VN" dirty="0">
                <a:latin typeface="Time s New Roman"/>
                <a:ea typeface="Calibri" panose="020F0502020204030204" pitchFamily="34" charset="0"/>
                <a:cs typeface="Times New Roman" panose="02020603050405020304" pitchFamily="18" charset="0"/>
              </a:rPr>
              <a:t>V</a:t>
            </a:r>
            <a:r>
              <a:rPr lang="vi-VN" dirty="0">
                <a:effectLst/>
                <a:latin typeface="Time s New Roman"/>
                <a:ea typeface="Calibri" panose="020F0502020204030204" pitchFamily="34" charset="0"/>
                <a:cs typeface="Times New Roman" panose="02020603050405020304" pitchFamily="18" charset="0"/>
              </a:rPr>
              <a:t>ận dụng các kiến thức đã học tại trường và các kinh nghiệm đã tích lũy được khi thực tập tại doanh nghiệp vào đồ án tốt nghiệp của mình với đề tài :</a:t>
            </a:r>
            <a:endParaRPr lang="en-US" dirty="0">
              <a:effectLst/>
              <a:latin typeface="Time s New Roman"/>
              <a:ea typeface="Calibri" panose="020F0502020204030204" pitchFamily="34" charset="0"/>
              <a:cs typeface="Times New Roman" panose="02020603050405020304" pitchFamily="18" charset="0"/>
            </a:endParaRPr>
          </a:p>
          <a:p>
            <a:pPr lvl="1" algn="just">
              <a:lnSpc>
                <a:spcPct val="150000"/>
              </a:lnSpc>
              <a:spcBef>
                <a:spcPts val="600"/>
              </a:spcBef>
              <a:buFont typeface="Wingdings" panose="05000000000000000000" pitchFamily="2" charset="2"/>
              <a:buChar char="Ø"/>
            </a:pPr>
            <a:r>
              <a:rPr lang="en-US" dirty="0" err="1">
                <a:effectLst/>
                <a:latin typeface="Times New Roman" panose="02020603050405020304" pitchFamily="18" charset="0"/>
                <a:ea typeface="Times New Roman" panose="02020603050405020304" pitchFamily="18" charset="0"/>
              </a:rPr>
              <a:t>Sử</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dụng</a:t>
            </a:r>
            <a:r>
              <a:rPr lang="en-US" dirty="0">
                <a:effectLst/>
                <a:latin typeface="Times New Roman" panose="02020603050405020304" pitchFamily="18" charset="0"/>
                <a:ea typeface="Times New Roman" panose="02020603050405020304" pitchFamily="18" charset="0"/>
              </a:rPr>
              <a:t> NodeJS, MongoDB </a:t>
            </a:r>
            <a:r>
              <a:rPr lang="en-US" dirty="0" err="1">
                <a:effectLst/>
                <a:latin typeface="Times New Roman" panose="02020603050405020304" pitchFamily="18" charset="0"/>
                <a:ea typeface="Times New Roman" panose="02020603050405020304" pitchFamily="18" charset="0"/>
              </a:rPr>
              <a:t>để</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xây</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dựng</a:t>
            </a:r>
            <a:r>
              <a:rPr lang="en-US" dirty="0">
                <a:effectLst/>
                <a:latin typeface="Times New Roman" panose="02020603050405020304" pitchFamily="18" charset="0"/>
                <a:ea typeface="Times New Roman" panose="02020603050405020304" pitchFamily="18" charset="0"/>
              </a:rPr>
              <a:t> Backend </a:t>
            </a:r>
          </a:p>
          <a:p>
            <a:pPr lvl="1" algn="just">
              <a:lnSpc>
                <a:spcPct val="150000"/>
              </a:lnSpc>
              <a:buFont typeface="Wingdings" panose="05000000000000000000" pitchFamily="2" charset="2"/>
              <a:buChar char="Ø"/>
            </a:pPr>
            <a:r>
              <a:rPr lang="en-US" dirty="0" err="1">
                <a:effectLst/>
                <a:latin typeface="Times New Roman" panose="02020603050405020304" pitchFamily="18" charset="0"/>
                <a:ea typeface="Times New Roman" panose="02020603050405020304" pitchFamily="18" charset="0"/>
              </a:rPr>
              <a:t>Áp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dụng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kiến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thức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Phân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tích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thiết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kế</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hướng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đối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tượng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Cơ</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sở</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dữ</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liệu</a:t>
            </a:r>
            <a:r>
              <a:rPr lang="en-US" dirty="0">
                <a:effectLst/>
                <a:latin typeface="Times New Roman" panose="02020603050405020304" pitchFamily="18" charset="0"/>
                <a:ea typeface="Times New Roman" panose="02020603050405020304" pitchFamily="18" charset="0"/>
              </a:rPr>
              <a:t>, </a:t>
            </a:r>
          </a:p>
          <a:p>
            <a:pPr lvl="1" algn="just">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Web </a:t>
            </a:r>
            <a:r>
              <a:rPr lang="en-US" dirty="0" err="1">
                <a:effectLst/>
                <a:latin typeface="Times New Roman" panose="02020603050405020304" pitchFamily="18" charset="0"/>
                <a:ea typeface="Times New Roman" panose="02020603050405020304" pitchFamily="18" charset="0"/>
              </a:rPr>
              <a:t>ngữ</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nghĩa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để</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xây</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dựng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nền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tảng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hoàn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thiện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đề</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tài</a:t>
            </a:r>
            <a:r>
              <a:rPr lang="en-US" dirty="0">
                <a:effectLst/>
                <a:latin typeface="Times New Roman" panose="02020603050405020304" pitchFamily="18" charset="0"/>
                <a:ea typeface="Times New Roman" panose="02020603050405020304" pitchFamily="18" charset="0"/>
              </a:rPr>
              <a:t> </a:t>
            </a:r>
          </a:p>
          <a:p>
            <a:pPr lvl="1" algn="just">
              <a:lnSpc>
                <a:spcPct val="150000"/>
              </a:lnSpc>
              <a:buFont typeface="Wingdings" panose="05000000000000000000" pitchFamily="2" charset="2"/>
              <a:buChar char="Ø"/>
            </a:pPr>
            <a:r>
              <a:rPr lang="en-US" dirty="0" err="1">
                <a:effectLst/>
                <a:latin typeface="Times New Roman" panose="02020603050405020304" pitchFamily="18" charset="0"/>
                <a:ea typeface="Times New Roman" panose="02020603050405020304" pitchFamily="18" charset="0"/>
              </a:rPr>
              <a:t>Xây</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dựng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thêm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chức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năng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cần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có</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của</a:t>
            </a:r>
            <a:r>
              <a:rPr lang="en-US" dirty="0">
                <a:effectLst/>
                <a:latin typeface="Times New Roman" panose="02020603050405020304" pitchFamily="18" charset="0"/>
                <a:ea typeface="Times New Roman" panose="02020603050405020304" pitchFamily="18" charset="0"/>
              </a:rPr>
              <a:t> E-commerce website </a:t>
            </a:r>
          </a:p>
          <a:p>
            <a:pPr lvl="1" algn="just">
              <a:lnSpc>
                <a:spcPct val="150000"/>
              </a:lnSpc>
              <a:buFont typeface="Wingdings" panose="05000000000000000000" pitchFamily="2" charset="2"/>
              <a:buChar char="Ø"/>
            </a:pPr>
            <a:r>
              <a:rPr lang="en-US" dirty="0" err="1">
                <a:effectLst/>
                <a:latin typeface="Times New Roman" panose="02020603050405020304" pitchFamily="18" charset="0"/>
                <a:ea typeface="Times New Roman" panose="02020603050405020304" pitchFamily="18" charset="0"/>
              </a:rPr>
              <a:t>Kết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hợp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cùng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với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đề</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tài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đã</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làm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được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khi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thực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tập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để</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làm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một</a:t>
            </a:r>
            <a:r>
              <a:rPr lang="en-US" dirty="0">
                <a:effectLst/>
                <a:latin typeface="Times New Roman" panose="02020603050405020304" pitchFamily="18" charset="0"/>
                <a:ea typeface="Times New Roman" panose="02020603050405020304" pitchFamily="18" charset="0"/>
              </a:rPr>
              <a:t> Website </a:t>
            </a:r>
            <a:r>
              <a:rPr lang="en-US" dirty="0" err="1">
                <a:effectLst/>
                <a:latin typeface="Times New Roman" panose="02020603050405020304" pitchFamily="18" charset="0"/>
                <a:ea typeface="Times New Roman" panose="02020603050405020304" pitchFamily="18" charset="0"/>
              </a:rPr>
              <a:t>với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đầy</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đủ</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chức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năng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của</a:t>
            </a:r>
            <a:r>
              <a:rPr lang="en-US" dirty="0">
                <a:effectLst/>
                <a:latin typeface="Times New Roman" panose="02020603050405020304" pitchFamily="18" charset="0"/>
                <a:ea typeface="Times New Roman" panose="02020603050405020304" pitchFamily="18" charset="0"/>
              </a:rPr>
              <a:t> Backend </a:t>
            </a:r>
            <a:r>
              <a:rPr lang="en-US" dirty="0" err="1">
                <a:effectLst/>
                <a:latin typeface="Times New Roman" panose="02020603050405020304" pitchFamily="18" charset="0"/>
                <a:ea typeface="Times New Roman" panose="02020603050405020304" pitchFamily="18" charset="0"/>
              </a:rPr>
              <a:t>và</a:t>
            </a:r>
            <a:r>
              <a:rPr lang="en-US" dirty="0">
                <a:effectLst/>
                <a:latin typeface="Times New Roman" panose="02020603050405020304" pitchFamily="18" charset="0"/>
                <a:ea typeface="Times New Roman" panose="02020603050405020304" pitchFamily="18" charset="0"/>
              </a:rPr>
              <a:t> Frontend. </a:t>
            </a:r>
          </a:p>
          <a:p>
            <a:pPr>
              <a:buFont typeface="Wingdings" panose="05000000000000000000" pitchFamily="2" charset="2"/>
              <a:buChar char="Ø"/>
            </a:pPr>
            <a:endParaRPr lang="en-US" sz="2400" dirty="0"/>
          </a:p>
        </p:txBody>
      </p:sp>
      <p:sp>
        <p:nvSpPr>
          <p:cNvPr id="4" name="Date Placeholder 3">
            <a:extLst>
              <a:ext uri="{FF2B5EF4-FFF2-40B4-BE49-F238E27FC236}">
                <a16:creationId xmlns:a16="http://schemas.microsoft.com/office/drawing/2014/main" id="{909552E8-C6AD-BC2E-BA50-E7CFF75409CF}"/>
              </a:ext>
            </a:extLst>
          </p:cNvPr>
          <p:cNvSpPr>
            <a:spLocks noGrp="1"/>
          </p:cNvSpPr>
          <p:nvPr>
            <p:ph type="dt" sz="half" idx="10"/>
          </p:nvPr>
        </p:nvSpPr>
        <p:spPr/>
        <p:txBody>
          <a:bodyPr/>
          <a:lstStyle/>
          <a:p>
            <a:fld id="{3BD01B09-9BFA-4E25-B6F7-A45121277496}" type="datetime1">
              <a:rPr lang="vi-VN" smtClean="0"/>
              <a:t>25/05/2024</a:t>
            </a:fld>
            <a:endParaRPr lang="en-US" dirty="0"/>
          </a:p>
        </p:txBody>
      </p:sp>
      <p:sp>
        <p:nvSpPr>
          <p:cNvPr id="5" name="Footer Placeholder 4">
            <a:extLst>
              <a:ext uri="{FF2B5EF4-FFF2-40B4-BE49-F238E27FC236}">
                <a16:creationId xmlns:a16="http://schemas.microsoft.com/office/drawing/2014/main" id="{B36A59EC-7D21-E0B9-68BA-0601ED3341A4}"/>
              </a:ext>
            </a:extLst>
          </p:cNvPr>
          <p:cNvSpPr>
            <a:spLocks noGrp="1"/>
          </p:cNvSpPr>
          <p:nvPr>
            <p:ph type="ftr" sz="quarter" idx="11"/>
          </p:nvPr>
        </p:nvSpPr>
        <p:spPr/>
        <p:txBody>
          <a:bodyPr/>
          <a:lstStyle/>
          <a:p>
            <a:r>
              <a:rPr lang="en-US"/>
              <a:t>TTDN NGÀNH CÔNG NGHỆ THÔNG TIN</a:t>
            </a:r>
            <a:endParaRPr lang="en-US" dirty="0"/>
          </a:p>
        </p:txBody>
      </p:sp>
      <p:sp>
        <p:nvSpPr>
          <p:cNvPr id="6" name="Slide Number Placeholder 5">
            <a:extLst>
              <a:ext uri="{FF2B5EF4-FFF2-40B4-BE49-F238E27FC236}">
                <a16:creationId xmlns:a16="http://schemas.microsoft.com/office/drawing/2014/main" id="{41266004-BE81-96B1-567A-D6AFBD3FC3C9}"/>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239127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B679F-DAD6-2C66-781F-1166DAD79C5B}"/>
              </a:ext>
            </a:extLst>
          </p:cNvPr>
          <p:cNvSpPr>
            <a:spLocks noGrp="1"/>
          </p:cNvSpPr>
          <p:nvPr>
            <p:ph type="title"/>
          </p:nvPr>
        </p:nvSpPr>
        <p:spPr/>
        <p:txBody>
          <a:bodyPr/>
          <a:lstStyle/>
          <a:p>
            <a:r>
              <a:rPr lang="vi-VN" dirty="0">
                <a:latin typeface="Time s New Roman"/>
              </a:rPr>
              <a:t>6.KẾT LUẬN</a:t>
            </a:r>
            <a:endParaRPr lang="en-US" dirty="0">
              <a:latin typeface="Time s New Roman"/>
            </a:endParaRPr>
          </a:p>
        </p:txBody>
      </p:sp>
      <p:sp>
        <p:nvSpPr>
          <p:cNvPr id="3" name="Content Placeholder 2">
            <a:extLst>
              <a:ext uri="{FF2B5EF4-FFF2-40B4-BE49-F238E27FC236}">
                <a16:creationId xmlns:a16="http://schemas.microsoft.com/office/drawing/2014/main" id="{A9898855-785E-79DE-8CFB-1DA1DDD7987C}"/>
              </a:ext>
            </a:extLst>
          </p:cNvPr>
          <p:cNvSpPr>
            <a:spLocks noGrp="1"/>
          </p:cNvSpPr>
          <p:nvPr>
            <p:ph idx="1"/>
          </p:nvPr>
        </p:nvSpPr>
        <p:spPr>
          <a:xfrm>
            <a:off x="634262" y="1297171"/>
            <a:ext cx="10923476" cy="5290466"/>
          </a:xfrm>
        </p:spPr>
        <p:txBody>
          <a:bodyPr>
            <a:normAutofit/>
          </a:bodyPr>
          <a:lstStyle/>
          <a:p>
            <a:pPr algn="just">
              <a:buFont typeface="Wingdings" panose="05000000000000000000" pitchFamily="2" charset="2"/>
              <a:buChar char="Ø"/>
            </a:pPr>
            <a:r>
              <a:rPr lang="vi-VN" dirty="0">
                <a:latin typeface="Time s New Roman"/>
              </a:rPr>
              <a:t>Trong quá trình thực tập, em đã học hỏi được rất nhiều kiến thức bổ ích cũng như tích lũy được những kinh nghiệm thực tế, hiểu rõ hơn về quy trình </a:t>
            </a:r>
            <a:r>
              <a:rPr lang="en-US" dirty="0" err="1">
                <a:latin typeface="Time s New Roman"/>
              </a:rPr>
              <a:t>xây</a:t>
            </a:r>
            <a:r>
              <a:rPr lang="en-US" dirty="0">
                <a:latin typeface="Time s New Roman"/>
              </a:rPr>
              <a:t> </a:t>
            </a:r>
            <a:r>
              <a:rPr lang="en-US" dirty="0" err="1">
                <a:latin typeface="Time s New Roman"/>
              </a:rPr>
              <a:t>dựng</a:t>
            </a:r>
            <a:r>
              <a:rPr lang="en-US" dirty="0">
                <a:latin typeface="Time s New Roman"/>
              </a:rPr>
              <a:t> </a:t>
            </a:r>
            <a:r>
              <a:rPr lang="en-US" dirty="0" err="1">
                <a:latin typeface="Time s New Roman"/>
              </a:rPr>
              <a:t>giao</a:t>
            </a:r>
            <a:r>
              <a:rPr lang="en-US" dirty="0">
                <a:latin typeface="Time s New Roman"/>
              </a:rPr>
              <a:t> </a:t>
            </a:r>
            <a:r>
              <a:rPr lang="en-US" dirty="0" err="1">
                <a:latin typeface="Time s New Roman"/>
              </a:rPr>
              <a:t>diện</a:t>
            </a:r>
            <a:r>
              <a:rPr lang="en-US" dirty="0">
                <a:latin typeface="Time s New Roman"/>
              </a:rPr>
              <a:t> website</a:t>
            </a:r>
          </a:p>
          <a:p>
            <a:pPr algn="just">
              <a:buFont typeface="Wingdings" panose="05000000000000000000" pitchFamily="2" charset="2"/>
              <a:buChar char="Ø"/>
            </a:pPr>
            <a:r>
              <a:rPr lang="vi-VN" dirty="0">
                <a:latin typeface="Time s New Roman"/>
              </a:rPr>
              <a:t>Việc áp dụng những kiến thức lí thuyết vào thực tế đã giúp em làm quen với những thách thức và vấn đề thường gặp trong quá trình </a:t>
            </a:r>
            <a:r>
              <a:rPr lang="en-US" dirty="0" err="1">
                <a:latin typeface="Time s New Roman"/>
              </a:rPr>
              <a:t>xây</a:t>
            </a:r>
            <a:r>
              <a:rPr lang="en-US" dirty="0">
                <a:latin typeface="Time s New Roman"/>
              </a:rPr>
              <a:t> </a:t>
            </a:r>
            <a:r>
              <a:rPr lang="en-US" dirty="0" err="1">
                <a:latin typeface="Time s New Roman"/>
              </a:rPr>
              <a:t>dựng</a:t>
            </a:r>
            <a:r>
              <a:rPr lang="en-US" dirty="0">
                <a:latin typeface="Time s New Roman"/>
              </a:rPr>
              <a:t> </a:t>
            </a:r>
            <a:r>
              <a:rPr lang="en-US" dirty="0" err="1">
                <a:latin typeface="Time s New Roman"/>
              </a:rPr>
              <a:t>giao</a:t>
            </a:r>
            <a:r>
              <a:rPr lang="en-US" dirty="0">
                <a:latin typeface="Time s New Roman"/>
              </a:rPr>
              <a:t> </a:t>
            </a:r>
            <a:r>
              <a:rPr lang="en-US" dirty="0" err="1">
                <a:latin typeface="Time s New Roman"/>
              </a:rPr>
              <a:t>diện</a:t>
            </a:r>
            <a:r>
              <a:rPr lang="en-US" dirty="0">
                <a:latin typeface="Time s New Roman"/>
              </a:rPr>
              <a:t> website</a:t>
            </a:r>
            <a:r>
              <a:rPr lang="vi-VN" dirty="0">
                <a:latin typeface="Time s New Roman"/>
              </a:rPr>
              <a:t>.</a:t>
            </a:r>
          </a:p>
          <a:p>
            <a:pPr algn="just">
              <a:buFont typeface="Wingdings" panose="05000000000000000000" pitchFamily="2" charset="2"/>
              <a:buChar char="Ø"/>
            </a:pPr>
            <a:r>
              <a:rPr lang="vi-VN" dirty="0">
                <a:latin typeface="Time s New Roman"/>
              </a:rPr>
              <a:t>Qua đó,</a:t>
            </a:r>
            <a:r>
              <a:rPr lang="en-US" dirty="0">
                <a:latin typeface="Time s New Roman"/>
              </a:rPr>
              <a:t> </a:t>
            </a:r>
            <a:r>
              <a:rPr lang="vi-VN" dirty="0">
                <a:latin typeface="Time s New Roman"/>
              </a:rPr>
              <a:t>có thể thấy tầm quan trọng của việc </a:t>
            </a:r>
            <a:r>
              <a:rPr lang="en-US" dirty="0" err="1">
                <a:latin typeface="Time s New Roman"/>
              </a:rPr>
              <a:t>xây</a:t>
            </a:r>
            <a:r>
              <a:rPr lang="en-US" dirty="0">
                <a:latin typeface="Time s New Roman"/>
              </a:rPr>
              <a:t> </a:t>
            </a:r>
            <a:r>
              <a:rPr lang="en-US" dirty="0" err="1">
                <a:latin typeface="Time s New Roman"/>
              </a:rPr>
              <a:t>dựng</a:t>
            </a:r>
            <a:r>
              <a:rPr lang="en-US" dirty="0">
                <a:latin typeface="Time s New Roman"/>
              </a:rPr>
              <a:t> </a:t>
            </a:r>
            <a:r>
              <a:rPr lang="en-US" dirty="0" err="1">
                <a:latin typeface="Time s New Roman"/>
              </a:rPr>
              <a:t>giao</a:t>
            </a:r>
            <a:r>
              <a:rPr lang="en-US" dirty="0">
                <a:latin typeface="Time s New Roman"/>
              </a:rPr>
              <a:t> </a:t>
            </a:r>
            <a:r>
              <a:rPr lang="en-US" dirty="0" err="1">
                <a:latin typeface="Time s New Roman"/>
              </a:rPr>
              <a:t>diện</a:t>
            </a:r>
            <a:r>
              <a:rPr lang="en-US" dirty="0">
                <a:latin typeface="Time s New Roman"/>
              </a:rPr>
              <a:t> website</a:t>
            </a:r>
            <a:r>
              <a:rPr lang="vi-VN" dirty="0">
                <a:latin typeface="Time s New Roman"/>
              </a:rPr>
              <a:t>. Việc phát hiện và sửa chữa các lỗi và vấn đề trước khi sản phẩm được triển khai là rất quan trọng để tránh những hậu quả tiêu cực đối với </a:t>
            </a:r>
            <a:r>
              <a:rPr lang="en-US" dirty="0" err="1">
                <a:latin typeface="Time s New Roman"/>
              </a:rPr>
              <a:t>trải</a:t>
            </a:r>
            <a:r>
              <a:rPr lang="en-US" dirty="0">
                <a:latin typeface="Time s New Roman"/>
              </a:rPr>
              <a:t> </a:t>
            </a:r>
            <a:r>
              <a:rPr lang="en-US" dirty="0" err="1">
                <a:latin typeface="Time s New Roman"/>
              </a:rPr>
              <a:t>nghiệm</a:t>
            </a:r>
            <a:r>
              <a:rPr lang="en-US" dirty="0">
                <a:latin typeface="Time s New Roman"/>
              </a:rPr>
              <a:t> </a:t>
            </a:r>
            <a:r>
              <a:rPr lang="vi-VN" dirty="0">
                <a:latin typeface="Time s New Roman"/>
              </a:rPr>
              <a:t>người dùng.</a:t>
            </a:r>
          </a:p>
        </p:txBody>
      </p:sp>
      <p:sp>
        <p:nvSpPr>
          <p:cNvPr id="4" name="Date Placeholder 3">
            <a:extLst>
              <a:ext uri="{FF2B5EF4-FFF2-40B4-BE49-F238E27FC236}">
                <a16:creationId xmlns:a16="http://schemas.microsoft.com/office/drawing/2014/main" id="{18F31084-0E20-5947-F001-50AE2AE14885}"/>
              </a:ext>
            </a:extLst>
          </p:cNvPr>
          <p:cNvSpPr>
            <a:spLocks noGrp="1"/>
          </p:cNvSpPr>
          <p:nvPr>
            <p:ph type="dt" sz="half" idx="10"/>
          </p:nvPr>
        </p:nvSpPr>
        <p:spPr/>
        <p:txBody>
          <a:bodyPr/>
          <a:lstStyle/>
          <a:p>
            <a:fld id="{3BD01B09-9BFA-4E25-B6F7-A45121277496}" type="datetime1">
              <a:rPr lang="vi-VN" smtClean="0"/>
              <a:t>25/05/2024</a:t>
            </a:fld>
            <a:endParaRPr lang="en-US" dirty="0"/>
          </a:p>
        </p:txBody>
      </p:sp>
      <p:sp>
        <p:nvSpPr>
          <p:cNvPr id="5" name="Footer Placeholder 4">
            <a:extLst>
              <a:ext uri="{FF2B5EF4-FFF2-40B4-BE49-F238E27FC236}">
                <a16:creationId xmlns:a16="http://schemas.microsoft.com/office/drawing/2014/main" id="{5E763974-C4D4-8747-567A-0A5EC5AF3BC4}"/>
              </a:ext>
            </a:extLst>
          </p:cNvPr>
          <p:cNvSpPr>
            <a:spLocks noGrp="1"/>
          </p:cNvSpPr>
          <p:nvPr>
            <p:ph type="ftr" sz="quarter" idx="11"/>
          </p:nvPr>
        </p:nvSpPr>
        <p:spPr/>
        <p:txBody>
          <a:bodyPr/>
          <a:lstStyle/>
          <a:p>
            <a:r>
              <a:rPr lang="en-US"/>
              <a:t>TTDN NGÀNH CÔNG NGHỆ THÔNG TIN</a:t>
            </a:r>
            <a:endParaRPr lang="en-US" dirty="0"/>
          </a:p>
        </p:txBody>
      </p:sp>
      <p:sp>
        <p:nvSpPr>
          <p:cNvPr id="6" name="Slide Number Placeholder 5">
            <a:extLst>
              <a:ext uri="{FF2B5EF4-FFF2-40B4-BE49-F238E27FC236}">
                <a16:creationId xmlns:a16="http://schemas.microsoft.com/office/drawing/2014/main" id="{24F26946-7ECB-2815-39F6-68B673EDCD6D}"/>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630851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ADF289E04DA7B4FB2574E5B87F6D2D1" ma:contentTypeVersion="2" ma:contentTypeDescription="Create a new document." ma:contentTypeScope="" ma:versionID="4cc77d736675ea710d17860587349136">
  <xsd:schema xmlns:xsd="http://www.w3.org/2001/XMLSchema" xmlns:xs="http://www.w3.org/2001/XMLSchema" xmlns:p="http://schemas.microsoft.com/office/2006/metadata/properties" xmlns:ns2="e4167721-a83e-447f-a282-80a6a27823cb" targetNamespace="http://schemas.microsoft.com/office/2006/metadata/properties" ma:root="true" ma:fieldsID="12b9b2301dc9966742479c7e37150177" ns2:_="">
    <xsd:import namespace="e4167721-a83e-447f-a282-80a6a27823c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167721-a83e-447f-a282-80a6a27823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427F06-FEA6-4002-B531-EC221278A3FC}">
  <ds:schemaRefs>
    <ds:schemaRef ds:uri="http://purl.org/dc/dcmitype/"/>
    <ds:schemaRef ds:uri="http://schemas.microsoft.com/office/2006/documentManagement/types"/>
    <ds:schemaRef ds:uri="http://www.w3.org/XML/1998/namespace"/>
    <ds:schemaRef ds:uri="http://purl.org/dc/terms/"/>
    <ds:schemaRef ds:uri="http://schemas.openxmlformats.org/package/2006/metadata/core-properties"/>
    <ds:schemaRef ds:uri="http://schemas.microsoft.com/office/infopath/2007/PartnerControls"/>
    <ds:schemaRef ds:uri="http://schemas.microsoft.com/office/2006/metadata/properties"/>
    <ds:schemaRef ds:uri="http://purl.org/dc/elements/1.1/"/>
    <ds:schemaRef ds:uri="e4167721-a83e-447f-a282-80a6a27823cb"/>
  </ds:schemaRefs>
</ds:datastoreItem>
</file>

<file path=customXml/itemProps2.xml><?xml version="1.0" encoding="utf-8"?>
<ds:datastoreItem xmlns:ds="http://schemas.openxmlformats.org/officeDocument/2006/customXml" ds:itemID="{11DFFE43-1A01-46FD-80CD-6FFB0EE01523}">
  <ds:schemaRefs>
    <ds:schemaRef ds:uri="http://schemas.microsoft.com/sharepoint/v3/contenttype/forms"/>
  </ds:schemaRefs>
</ds:datastoreItem>
</file>

<file path=customXml/itemProps3.xml><?xml version="1.0" encoding="utf-8"?>
<ds:datastoreItem xmlns:ds="http://schemas.openxmlformats.org/officeDocument/2006/customXml" ds:itemID="{7DD898E6-8267-4B41-A2B6-27F86A2ED5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167721-a83e-447f-a282-80a6a27823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729</TotalTime>
  <Words>1010</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Century Gothic</vt:lpstr>
      <vt:lpstr>Courier New</vt:lpstr>
      <vt:lpstr>Time   s New Roman</vt:lpstr>
      <vt:lpstr>Time s New Roman</vt:lpstr>
      <vt:lpstr>Times New Roman</vt:lpstr>
      <vt:lpstr>Wingdings</vt:lpstr>
      <vt:lpstr>Wingdings 3</vt:lpstr>
      <vt:lpstr>Ion</vt:lpstr>
      <vt:lpstr>Tên đề tài:  THIẾT KẾ FrONT-END WEBSITE QUẢN LÝ BÁN QUẦN ÁO </vt:lpstr>
      <vt:lpstr>1. GIỚI THIỆU DOANH NGHIỆP</vt:lpstr>
      <vt:lpstr>2. GIỚI THIỆU ĐỀ TÀI THỰC TẬP</vt:lpstr>
      <vt:lpstr>3.CÁC CÔNG VIỆC ĐƯỢC GIAO </vt:lpstr>
      <vt:lpstr>4.ĐÁNH GIÁ KẾT QUẢ THỰC TẬP</vt:lpstr>
      <vt:lpstr>4.ĐÁNH GIÁ KẾT QUẢ THỰC TẬP</vt:lpstr>
      <vt:lpstr>4.ĐÁNH GIÁ KẾT QUẢ THỰC TẬP</vt:lpstr>
      <vt:lpstr>5.ĐỊNH HƯỚNG PHÁT TRIỂN ĐỒ ÁN TỐT NGHIỆP</vt:lpstr>
      <vt:lpstr>6.KẾT LUẬN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Thiết kế giao diện trang web bán hoa, phân tích ưu nhược điểm của giao diện đó</dc:title>
  <dc:creator>DIEU HUONG</dc:creator>
  <cp:lastModifiedBy>NGUYỄN NGỌC THUẬN</cp:lastModifiedBy>
  <cp:revision>83</cp:revision>
  <dcterms:created xsi:type="dcterms:W3CDTF">2015-11-28T13:17:56Z</dcterms:created>
  <dcterms:modified xsi:type="dcterms:W3CDTF">2024-05-25T06:31:57Z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0x0101001ADF289E04DA7B4FB2574E5B87F6D2D1</vt:lpwstr>
  </property>
</Properties>
</file>