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3636" autoAdjust="0"/>
  </p:normalViewPr>
  <p:slideViewPr>
    <p:cSldViewPr snapToGrid="0" snapToObjects="1">
      <p:cViewPr varScale="1">
        <p:scale>
          <a:sx n="69" d="100"/>
          <a:sy n="69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E9413-DF80-9940-8C99-FF14AA233510}" type="doc">
      <dgm:prSet loTypeId="urn:microsoft.com/office/officeart/2005/8/layout/StepDownProcess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025A52-EBE9-804C-966E-72F62BD0F78A}">
      <dgm:prSet phldrT="[Text]"/>
      <dgm:spPr/>
      <dgm:t>
        <a:bodyPr/>
        <a:lstStyle/>
        <a:p>
          <a:r>
            <a:rPr lang="en-US" dirty="0" smtClean="0"/>
            <a:t>1. Create</a:t>
          </a:r>
          <a:r>
            <a:rPr lang="en-US" baseline="0" dirty="0" smtClean="0"/>
            <a:t> a repo on </a:t>
          </a:r>
          <a:r>
            <a:rPr lang="en-US" baseline="0" dirty="0" err="1" smtClean="0"/>
            <a:t>Github</a:t>
          </a:r>
          <a:endParaRPr lang="en-US" dirty="0"/>
        </a:p>
      </dgm:t>
    </dgm:pt>
    <dgm:pt modelId="{71946BE8-0E34-694C-87D9-37B484A84F78}" type="parTrans" cxnId="{FA3700F7-4E7A-0B49-8014-B698088A3A91}">
      <dgm:prSet/>
      <dgm:spPr/>
      <dgm:t>
        <a:bodyPr/>
        <a:lstStyle/>
        <a:p>
          <a:endParaRPr lang="en-US"/>
        </a:p>
      </dgm:t>
    </dgm:pt>
    <dgm:pt modelId="{C0229A1F-1A95-CB4B-8344-59D1E70C848C}" type="sibTrans" cxnId="{FA3700F7-4E7A-0B49-8014-B698088A3A91}">
      <dgm:prSet/>
      <dgm:spPr/>
      <dgm:t>
        <a:bodyPr/>
        <a:lstStyle/>
        <a:p>
          <a:endParaRPr lang="en-US"/>
        </a:p>
      </dgm:t>
    </dgm:pt>
    <dgm:pt modelId="{0F753C42-FF9B-DD46-8F0B-93B97D1CC077}">
      <dgm:prSet phldrT="[Text]"/>
      <dgm:spPr/>
      <dgm:t>
        <a:bodyPr/>
        <a:lstStyle/>
        <a:p>
          <a:r>
            <a:rPr lang="en-US" dirty="0" smtClean="0"/>
            <a:t>2. Populate</a:t>
          </a:r>
          <a:r>
            <a:rPr lang="en-US" baseline="0" dirty="0" smtClean="0"/>
            <a:t> the content</a:t>
          </a:r>
          <a:endParaRPr lang="en-US" dirty="0"/>
        </a:p>
      </dgm:t>
    </dgm:pt>
    <dgm:pt modelId="{09991D2F-BEBE-FE43-880B-1BD45BC9BA62}" type="parTrans" cxnId="{9CA9C657-9941-1B47-901D-F4B07B731DAB}">
      <dgm:prSet/>
      <dgm:spPr/>
      <dgm:t>
        <a:bodyPr/>
        <a:lstStyle/>
        <a:p>
          <a:endParaRPr lang="en-US"/>
        </a:p>
      </dgm:t>
    </dgm:pt>
    <dgm:pt modelId="{E3D3428A-97C1-A14E-9573-0C394D2CEB9D}" type="sibTrans" cxnId="{9CA9C657-9941-1B47-901D-F4B07B731DAB}">
      <dgm:prSet/>
      <dgm:spPr/>
      <dgm:t>
        <a:bodyPr/>
        <a:lstStyle/>
        <a:p>
          <a:endParaRPr lang="en-US"/>
        </a:p>
      </dgm:t>
    </dgm:pt>
    <dgm:pt modelId="{C9398AF0-CCC6-DF47-A99C-95EF50E7F3A3}">
      <dgm:prSet phldrT="[Text]"/>
      <dgm:spPr/>
      <dgm:t>
        <a:bodyPr/>
        <a:lstStyle/>
        <a:p>
          <a:endParaRPr lang="en-US" dirty="0"/>
        </a:p>
      </dgm:t>
    </dgm:pt>
    <dgm:pt modelId="{59EFB532-28C7-3E41-BE4F-F7BF9EE0724D}" type="parTrans" cxnId="{8279A035-9827-2949-A584-DD8EF95B7484}">
      <dgm:prSet/>
      <dgm:spPr/>
      <dgm:t>
        <a:bodyPr/>
        <a:lstStyle/>
        <a:p>
          <a:endParaRPr lang="en-US"/>
        </a:p>
      </dgm:t>
    </dgm:pt>
    <dgm:pt modelId="{7EA0DA55-4F37-EF4C-ABB0-B4D0C0E9068C}" type="sibTrans" cxnId="{8279A035-9827-2949-A584-DD8EF95B7484}">
      <dgm:prSet/>
      <dgm:spPr/>
      <dgm:t>
        <a:bodyPr/>
        <a:lstStyle/>
        <a:p>
          <a:endParaRPr lang="en-US"/>
        </a:p>
      </dgm:t>
    </dgm:pt>
    <dgm:pt modelId="{7DCCE520-4042-8846-8B61-F9D17212CD34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Config</a:t>
          </a:r>
          <a:r>
            <a:rPr lang="en-US" dirty="0" smtClean="0"/>
            <a:t> </a:t>
          </a:r>
          <a:r>
            <a:rPr lang="en-US" dirty="0" err="1" smtClean="0"/>
            <a:t>Heroku</a:t>
          </a:r>
          <a:r>
            <a:rPr lang="en-US" dirty="0" smtClean="0"/>
            <a:t> with </a:t>
          </a:r>
          <a:r>
            <a:rPr lang="en-US" dirty="0" err="1" smtClean="0"/>
            <a:t>Github</a:t>
          </a:r>
          <a:endParaRPr lang="en-US" dirty="0"/>
        </a:p>
      </dgm:t>
    </dgm:pt>
    <dgm:pt modelId="{74F4DC7E-E2E3-CD4F-8FE6-F6CD4427469E}" type="parTrans" cxnId="{A47E9A99-5005-6F48-B457-6FC972B9B183}">
      <dgm:prSet/>
      <dgm:spPr/>
      <dgm:t>
        <a:bodyPr/>
        <a:lstStyle/>
        <a:p>
          <a:endParaRPr lang="en-US"/>
        </a:p>
      </dgm:t>
    </dgm:pt>
    <dgm:pt modelId="{F84B3FA8-B17E-154D-81AB-386B9C36CBB1}" type="sibTrans" cxnId="{A47E9A99-5005-6F48-B457-6FC972B9B183}">
      <dgm:prSet/>
      <dgm:spPr/>
      <dgm:t>
        <a:bodyPr/>
        <a:lstStyle/>
        <a:p>
          <a:endParaRPr lang="en-US"/>
        </a:p>
      </dgm:t>
    </dgm:pt>
    <dgm:pt modelId="{265F2429-7F47-E340-9B7E-06D9967C0ECE}" type="pres">
      <dgm:prSet presAssocID="{C2DE9413-DF80-9940-8C99-FF14AA23351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7BCBDF-B6A5-FB47-9294-032A73152D97}" type="pres">
      <dgm:prSet presAssocID="{34025A52-EBE9-804C-966E-72F62BD0F78A}" presName="composite" presStyleCnt="0"/>
      <dgm:spPr/>
    </dgm:pt>
    <dgm:pt modelId="{8D0DC96B-9E43-594F-9872-3EDE1CFDA57A}" type="pres">
      <dgm:prSet presAssocID="{34025A52-EBE9-804C-966E-72F62BD0F78A}" presName="bentUpArrow1" presStyleLbl="alignImgPlace1" presStyleIdx="0" presStyleCnt="2"/>
      <dgm:spPr/>
    </dgm:pt>
    <dgm:pt modelId="{F09A688C-F2D1-7F41-A86C-0A7C935EB99C}" type="pres">
      <dgm:prSet presAssocID="{34025A52-EBE9-804C-966E-72F62BD0F78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EF5BA-31C1-1C4A-BAC2-12B03E14E0DB}" type="pres">
      <dgm:prSet presAssocID="{34025A52-EBE9-804C-966E-72F62BD0F78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1550D-E25A-914F-8A20-D63A6A833ACA}" type="pres">
      <dgm:prSet presAssocID="{C0229A1F-1A95-CB4B-8344-59D1E70C848C}" presName="sibTrans" presStyleCnt="0"/>
      <dgm:spPr/>
    </dgm:pt>
    <dgm:pt modelId="{719A961B-B391-C148-AFD3-D6F0B20F8284}" type="pres">
      <dgm:prSet presAssocID="{0F753C42-FF9B-DD46-8F0B-93B97D1CC077}" presName="composite" presStyleCnt="0"/>
      <dgm:spPr/>
    </dgm:pt>
    <dgm:pt modelId="{52CDB96E-11C1-2145-9C77-49277E421D28}" type="pres">
      <dgm:prSet presAssocID="{0F753C42-FF9B-DD46-8F0B-93B97D1CC077}" presName="bentUpArrow1" presStyleLbl="alignImgPlace1" presStyleIdx="1" presStyleCnt="2"/>
      <dgm:spPr/>
    </dgm:pt>
    <dgm:pt modelId="{5D2D919C-C5F2-654D-AFA4-9A81FDF1A780}" type="pres">
      <dgm:prSet presAssocID="{0F753C42-FF9B-DD46-8F0B-93B97D1CC0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9CA55-B631-2D42-A525-816958C5FF1F}" type="pres">
      <dgm:prSet presAssocID="{0F753C42-FF9B-DD46-8F0B-93B97D1CC07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3C2B8-5D2F-E842-A51C-194FBFD68748}" type="pres">
      <dgm:prSet presAssocID="{E3D3428A-97C1-A14E-9573-0C394D2CEB9D}" presName="sibTrans" presStyleCnt="0"/>
      <dgm:spPr/>
    </dgm:pt>
    <dgm:pt modelId="{C904BE62-655B-1F43-AE37-4BD6821C1BF3}" type="pres">
      <dgm:prSet presAssocID="{7DCCE520-4042-8846-8B61-F9D17212CD34}" presName="composite" presStyleCnt="0"/>
      <dgm:spPr/>
    </dgm:pt>
    <dgm:pt modelId="{12B013F7-2FD6-6C4A-BA7E-A066DE55579E}" type="pres">
      <dgm:prSet presAssocID="{7DCCE520-4042-8846-8B61-F9D17212CD3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FE74BC-905B-EC4E-99D6-A7D95F6328E2}" type="presOf" srcId="{C9398AF0-CCC6-DF47-A99C-95EF50E7F3A3}" destId="{58C9CA55-B631-2D42-A525-816958C5FF1F}" srcOrd="0" destOrd="0" presId="urn:microsoft.com/office/officeart/2005/8/layout/StepDownProcess"/>
    <dgm:cxn modelId="{7FE5C370-433F-5A4A-9414-7087F4CB4806}" type="presOf" srcId="{0F753C42-FF9B-DD46-8F0B-93B97D1CC077}" destId="{5D2D919C-C5F2-654D-AFA4-9A81FDF1A780}" srcOrd="0" destOrd="0" presId="urn:microsoft.com/office/officeart/2005/8/layout/StepDownProcess"/>
    <dgm:cxn modelId="{B174D96B-66CC-EE4A-9922-340C43CB18CB}" type="presOf" srcId="{7DCCE520-4042-8846-8B61-F9D17212CD34}" destId="{12B013F7-2FD6-6C4A-BA7E-A066DE55579E}" srcOrd="0" destOrd="0" presId="urn:microsoft.com/office/officeart/2005/8/layout/StepDownProcess"/>
    <dgm:cxn modelId="{FB77080E-5C2F-D940-92BD-D9A9D9B563AD}" type="presOf" srcId="{C2DE9413-DF80-9940-8C99-FF14AA233510}" destId="{265F2429-7F47-E340-9B7E-06D9967C0ECE}" srcOrd="0" destOrd="0" presId="urn:microsoft.com/office/officeart/2005/8/layout/StepDownProcess"/>
    <dgm:cxn modelId="{FA3700F7-4E7A-0B49-8014-B698088A3A91}" srcId="{C2DE9413-DF80-9940-8C99-FF14AA233510}" destId="{34025A52-EBE9-804C-966E-72F62BD0F78A}" srcOrd="0" destOrd="0" parTransId="{71946BE8-0E34-694C-87D9-37B484A84F78}" sibTransId="{C0229A1F-1A95-CB4B-8344-59D1E70C848C}"/>
    <dgm:cxn modelId="{9CA9C657-9941-1B47-901D-F4B07B731DAB}" srcId="{C2DE9413-DF80-9940-8C99-FF14AA233510}" destId="{0F753C42-FF9B-DD46-8F0B-93B97D1CC077}" srcOrd="1" destOrd="0" parTransId="{09991D2F-BEBE-FE43-880B-1BD45BC9BA62}" sibTransId="{E3D3428A-97C1-A14E-9573-0C394D2CEB9D}"/>
    <dgm:cxn modelId="{A47E9A99-5005-6F48-B457-6FC972B9B183}" srcId="{C2DE9413-DF80-9940-8C99-FF14AA233510}" destId="{7DCCE520-4042-8846-8B61-F9D17212CD34}" srcOrd="2" destOrd="0" parTransId="{74F4DC7E-E2E3-CD4F-8FE6-F6CD4427469E}" sibTransId="{F84B3FA8-B17E-154D-81AB-386B9C36CBB1}"/>
    <dgm:cxn modelId="{D88A52D7-39E0-EE42-B17D-C44ED7F8EEB6}" type="presOf" srcId="{34025A52-EBE9-804C-966E-72F62BD0F78A}" destId="{F09A688C-F2D1-7F41-A86C-0A7C935EB99C}" srcOrd="0" destOrd="0" presId="urn:microsoft.com/office/officeart/2005/8/layout/StepDownProcess"/>
    <dgm:cxn modelId="{8279A035-9827-2949-A584-DD8EF95B7484}" srcId="{0F753C42-FF9B-DD46-8F0B-93B97D1CC077}" destId="{C9398AF0-CCC6-DF47-A99C-95EF50E7F3A3}" srcOrd="0" destOrd="0" parTransId="{59EFB532-28C7-3E41-BE4F-F7BF9EE0724D}" sibTransId="{7EA0DA55-4F37-EF4C-ABB0-B4D0C0E9068C}"/>
    <dgm:cxn modelId="{A186F963-1ADE-2D48-BF85-DDEAEA20B53E}" type="presParOf" srcId="{265F2429-7F47-E340-9B7E-06D9967C0ECE}" destId="{BC7BCBDF-B6A5-FB47-9294-032A73152D97}" srcOrd="0" destOrd="0" presId="urn:microsoft.com/office/officeart/2005/8/layout/StepDownProcess"/>
    <dgm:cxn modelId="{B884D40E-E8F8-6A4B-8E94-86335FF6A318}" type="presParOf" srcId="{BC7BCBDF-B6A5-FB47-9294-032A73152D97}" destId="{8D0DC96B-9E43-594F-9872-3EDE1CFDA57A}" srcOrd="0" destOrd="0" presId="urn:microsoft.com/office/officeart/2005/8/layout/StepDownProcess"/>
    <dgm:cxn modelId="{8A97DF61-87B9-E34F-9634-E4B09D9749D0}" type="presParOf" srcId="{BC7BCBDF-B6A5-FB47-9294-032A73152D97}" destId="{F09A688C-F2D1-7F41-A86C-0A7C935EB99C}" srcOrd="1" destOrd="0" presId="urn:microsoft.com/office/officeart/2005/8/layout/StepDownProcess"/>
    <dgm:cxn modelId="{898AD20F-040C-984A-89F8-45C0C871CA1D}" type="presParOf" srcId="{BC7BCBDF-B6A5-FB47-9294-032A73152D97}" destId="{46FEF5BA-31C1-1C4A-BAC2-12B03E14E0DB}" srcOrd="2" destOrd="0" presId="urn:microsoft.com/office/officeart/2005/8/layout/StepDownProcess"/>
    <dgm:cxn modelId="{515C86F1-1100-0F4C-8180-A0E38862991C}" type="presParOf" srcId="{265F2429-7F47-E340-9B7E-06D9967C0ECE}" destId="{4D91550D-E25A-914F-8A20-D63A6A833ACA}" srcOrd="1" destOrd="0" presId="urn:microsoft.com/office/officeart/2005/8/layout/StepDownProcess"/>
    <dgm:cxn modelId="{6F5EC3C3-693C-694C-8606-4C85C7FD4555}" type="presParOf" srcId="{265F2429-7F47-E340-9B7E-06D9967C0ECE}" destId="{719A961B-B391-C148-AFD3-D6F0B20F8284}" srcOrd="2" destOrd="0" presId="urn:microsoft.com/office/officeart/2005/8/layout/StepDownProcess"/>
    <dgm:cxn modelId="{656DFDC8-4D5B-694F-B86A-C142DAB42DA3}" type="presParOf" srcId="{719A961B-B391-C148-AFD3-D6F0B20F8284}" destId="{52CDB96E-11C1-2145-9C77-49277E421D28}" srcOrd="0" destOrd="0" presId="urn:microsoft.com/office/officeart/2005/8/layout/StepDownProcess"/>
    <dgm:cxn modelId="{3104B42F-CE93-2D41-B7B5-C8003D2ABA0F}" type="presParOf" srcId="{719A961B-B391-C148-AFD3-D6F0B20F8284}" destId="{5D2D919C-C5F2-654D-AFA4-9A81FDF1A780}" srcOrd="1" destOrd="0" presId="urn:microsoft.com/office/officeart/2005/8/layout/StepDownProcess"/>
    <dgm:cxn modelId="{747ECFEF-3D03-F041-BEBB-2BE82994852D}" type="presParOf" srcId="{719A961B-B391-C148-AFD3-D6F0B20F8284}" destId="{58C9CA55-B631-2D42-A525-816958C5FF1F}" srcOrd="2" destOrd="0" presId="urn:microsoft.com/office/officeart/2005/8/layout/StepDownProcess"/>
    <dgm:cxn modelId="{D9525ADF-1426-E442-AC62-BF7D379BE5FF}" type="presParOf" srcId="{265F2429-7F47-E340-9B7E-06D9967C0ECE}" destId="{A663C2B8-5D2F-E842-A51C-194FBFD68748}" srcOrd="3" destOrd="0" presId="urn:microsoft.com/office/officeart/2005/8/layout/StepDownProcess"/>
    <dgm:cxn modelId="{85BF0E03-28E9-9449-87D6-36F122248CA7}" type="presParOf" srcId="{265F2429-7F47-E340-9B7E-06D9967C0ECE}" destId="{C904BE62-655B-1F43-AE37-4BD6821C1BF3}" srcOrd="4" destOrd="0" presId="urn:microsoft.com/office/officeart/2005/8/layout/StepDownProcess"/>
    <dgm:cxn modelId="{4A10846D-6F85-9D4D-AE01-B5E7B410D7E9}" type="presParOf" srcId="{C904BE62-655B-1F43-AE37-4BD6821C1BF3}" destId="{12B013F7-2FD6-6C4A-BA7E-A066DE55579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C96B-9E43-594F-9872-3EDE1CFDA57A}">
      <dsp:nvSpPr>
        <dsp:cNvPr id="0" name=""/>
        <dsp:cNvSpPr/>
      </dsp:nvSpPr>
      <dsp:spPr>
        <a:xfrm rot="5400000">
          <a:off x="1833847" y="1354102"/>
          <a:ext cx="1197587" cy="13634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9A688C-F2D1-7F41-A86C-0A7C935EB99C}">
      <dsp:nvSpPr>
        <dsp:cNvPr id="0" name=""/>
        <dsp:cNvSpPr/>
      </dsp:nvSpPr>
      <dsp:spPr>
        <a:xfrm>
          <a:off x="1516559" y="26553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Create</a:t>
          </a:r>
          <a:r>
            <a:rPr lang="en-US" sz="2500" kern="1200" baseline="0" dirty="0" smtClean="0"/>
            <a:t> a repo on </a:t>
          </a:r>
          <a:r>
            <a:rPr lang="en-US" sz="2500" kern="1200" baseline="0" dirty="0" err="1" smtClean="0"/>
            <a:t>Github</a:t>
          </a:r>
          <a:endParaRPr lang="en-US" sz="2500" kern="1200" dirty="0"/>
        </a:p>
      </dsp:txBody>
      <dsp:txXfrm>
        <a:off x="1585458" y="95452"/>
        <a:ext cx="1878233" cy="1273358"/>
      </dsp:txXfrm>
    </dsp:sp>
    <dsp:sp modelId="{46FEF5BA-31C1-1C4A-BAC2-12B03E14E0DB}">
      <dsp:nvSpPr>
        <dsp:cNvPr id="0" name=""/>
        <dsp:cNvSpPr/>
      </dsp:nvSpPr>
      <dsp:spPr>
        <a:xfrm>
          <a:off x="3532591" y="161139"/>
          <a:ext cx="1466269" cy="11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DB96E-11C1-2145-9C77-49277E421D28}">
      <dsp:nvSpPr>
        <dsp:cNvPr id="0" name=""/>
        <dsp:cNvSpPr/>
      </dsp:nvSpPr>
      <dsp:spPr>
        <a:xfrm rot="5400000">
          <a:off x="3505352" y="2939297"/>
          <a:ext cx="1197587" cy="13634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D919C-C5F2-654D-AFA4-9A81FDF1A780}">
      <dsp:nvSpPr>
        <dsp:cNvPr id="0" name=""/>
        <dsp:cNvSpPr/>
      </dsp:nvSpPr>
      <dsp:spPr>
        <a:xfrm>
          <a:off x="3188064" y="1611748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Populate</a:t>
          </a:r>
          <a:r>
            <a:rPr lang="en-US" sz="2500" kern="1200" baseline="0" dirty="0" smtClean="0"/>
            <a:t> the content</a:t>
          </a:r>
          <a:endParaRPr lang="en-US" sz="2500" kern="1200" dirty="0"/>
        </a:p>
      </dsp:txBody>
      <dsp:txXfrm>
        <a:off x="3256963" y="1680647"/>
        <a:ext cx="1878233" cy="1273358"/>
      </dsp:txXfrm>
    </dsp:sp>
    <dsp:sp modelId="{58C9CA55-B631-2D42-A525-816958C5FF1F}">
      <dsp:nvSpPr>
        <dsp:cNvPr id="0" name=""/>
        <dsp:cNvSpPr/>
      </dsp:nvSpPr>
      <dsp:spPr>
        <a:xfrm>
          <a:off x="5204095" y="1746334"/>
          <a:ext cx="1466269" cy="1140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5204095" y="1746334"/>
        <a:ext cx="1466269" cy="1140559"/>
      </dsp:txXfrm>
    </dsp:sp>
    <dsp:sp modelId="{12B013F7-2FD6-6C4A-BA7E-A066DE55579E}">
      <dsp:nvSpPr>
        <dsp:cNvPr id="0" name=""/>
        <dsp:cNvSpPr/>
      </dsp:nvSpPr>
      <dsp:spPr>
        <a:xfrm>
          <a:off x="4859568" y="3196942"/>
          <a:ext cx="2016031" cy="14111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</a:t>
          </a:r>
          <a:r>
            <a:rPr lang="en-US" sz="2500" kern="1200" dirty="0" err="1" smtClean="0"/>
            <a:t>Config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Heroku</a:t>
          </a:r>
          <a:r>
            <a:rPr lang="en-US" sz="2500" kern="1200" dirty="0" smtClean="0"/>
            <a:t> with </a:t>
          </a:r>
          <a:r>
            <a:rPr lang="en-US" sz="2500" kern="1200" dirty="0" err="1" smtClean="0"/>
            <a:t>Github</a:t>
          </a:r>
          <a:endParaRPr lang="en-US" sz="2500" kern="1200" dirty="0"/>
        </a:p>
      </dsp:txBody>
      <dsp:txXfrm>
        <a:off x="4928467" y="3265841"/>
        <a:ext cx="1878233" cy="1273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6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6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Courier New" panose="02070309020205020404" pitchFamily="49" charset="0"/>
              <a:buChar char="o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1571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821571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59" y="6278534"/>
            <a:ext cx="236654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9167CD-3669-F24D-A942-736A957555F6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8534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6205" y="627853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7F4C7-8200-974F-B530-FABE448B8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Session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3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3982" cy="90949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Create a repo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40" y="2267744"/>
            <a:ext cx="4137748" cy="1775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40" y="795836"/>
            <a:ext cx="4824730" cy="548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016250"/>
            <a:ext cx="4076700" cy="8255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506460" y="1901984"/>
            <a:ext cx="2235200" cy="1204992"/>
          </a:xfrm>
          <a:prstGeom prst="wedgeRoundRectCallout">
            <a:avLst>
              <a:gd name="adj1" fmla="val -145378"/>
              <a:gd name="adj2" fmla="val 709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here to open local folder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7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Populate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current repo which created in the previous step create a PHP file with content like this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30240" y="2848610"/>
            <a:ext cx="1117600" cy="504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20" y="3100705"/>
            <a:ext cx="6484160" cy="29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261664"/>
            <a:ext cx="9227127" cy="609666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556000" y="3348246"/>
            <a:ext cx="1473200" cy="14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65400" y="4211846"/>
            <a:ext cx="2463800" cy="218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2870200"/>
            <a:ext cx="4775200" cy="238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600" dirty="0" smtClean="0"/>
              <a:t>Enter comment here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Click Commit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Click Fetch origin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029200" y="731713"/>
            <a:ext cx="1343891" cy="34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845" y="914400"/>
            <a:ext cx="7007115" cy="487249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077960" y="2387124"/>
            <a:ext cx="2540000" cy="1178560"/>
          </a:xfrm>
          <a:prstGeom prst="wedgeRoundRectCallout">
            <a:avLst>
              <a:gd name="adj1" fmla="val -112833"/>
              <a:gd name="adj2" fmla="val 2004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this button to publish the local to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26" y="2412638"/>
            <a:ext cx="4227946" cy="30403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527" y="2412638"/>
            <a:ext cx="4775200" cy="2387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600" dirty="0" smtClean="0"/>
              <a:t>On </a:t>
            </a:r>
            <a:r>
              <a:rPr lang="en-US" sz="3600" dirty="0" err="1" smtClean="0"/>
              <a:t>Heroku</a:t>
            </a:r>
            <a:r>
              <a:rPr lang="en-US" sz="3600" dirty="0" smtClean="0"/>
              <a:t> Dashboard click </a:t>
            </a:r>
            <a:r>
              <a:rPr lang="en-US" sz="3600" dirty="0" smtClean="0">
                <a:solidFill>
                  <a:srgbClr val="FF0000"/>
                </a:solidFill>
              </a:rPr>
              <a:t>New</a:t>
            </a:r>
            <a:r>
              <a:rPr lang="en-US" sz="3600" dirty="0" smtClean="0"/>
              <a:t> then </a:t>
            </a:r>
            <a:r>
              <a:rPr lang="en-US" sz="3600" dirty="0" smtClean="0">
                <a:solidFill>
                  <a:srgbClr val="FF0000"/>
                </a:solidFill>
              </a:rPr>
              <a:t>Create new app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300" y="1219201"/>
            <a:ext cx="9847904" cy="45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974"/>
            <a:ext cx="10515600" cy="12723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Alternate Process 4"/>
          <p:cNvSpPr/>
          <p:nvPr/>
        </p:nvSpPr>
        <p:spPr>
          <a:xfrm>
            <a:off x="7398326" y="4599709"/>
            <a:ext cx="3629892" cy="177338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Select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then Enter your login credential</a:t>
            </a:r>
            <a:endParaRPr lang="en-US" sz="3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13964" y="2588129"/>
            <a:ext cx="277091" cy="201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119776"/>
            <a:ext cx="10821988" cy="2180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9236" y="1900866"/>
            <a:ext cx="4752110" cy="1052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1.Enter Repo name and hit Search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01346" y="501649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Select this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99418" y="1900867"/>
            <a:ext cx="1468582" cy="3446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09164" y="2953379"/>
            <a:ext cx="1911927" cy="925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2169160"/>
            <a:ext cx="11831782" cy="2519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01346" y="501649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this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29745" y="1900867"/>
            <a:ext cx="3269673" cy="2449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95109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333192"/>
            <a:ext cx="10821988" cy="1753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8437" y="1230937"/>
            <a:ext cx="3117272" cy="1189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this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280073" y="2419974"/>
            <a:ext cx="83127" cy="162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6" y="2161309"/>
            <a:ext cx="8104909" cy="263929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/>
              <a:t>An </a:t>
            </a:r>
            <a:r>
              <a:rPr lang="en-US" sz="4800" dirty="0" smtClean="0"/>
              <a:t>elastic  multi-language multi-framework Platform </a:t>
            </a:r>
            <a:r>
              <a:rPr lang="en-US" sz="4800" dirty="0"/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719981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219200"/>
            <a:ext cx="11194474" cy="4350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4749992"/>
            <a:ext cx="3851564" cy="1290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Deployed successfully</a:t>
            </a:r>
          </a:p>
          <a:p>
            <a:pPr algn="ctr"/>
            <a:r>
              <a:rPr lang="en-US" sz="2400" dirty="0" smtClean="0"/>
              <a:t>Click here to view the website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93673" y="5070764"/>
            <a:ext cx="3602182" cy="2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40636" cy="102033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change in </a:t>
            </a:r>
            <a:r>
              <a:rPr lang="en-US" dirty="0" err="1" smtClean="0"/>
              <a:t>Index.php</a:t>
            </a:r>
            <a:r>
              <a:rPr lang="en-US" dirty="0" smtClean="0"/>
              <a:t> file and deploy the changes on </a:t>
            </a:r>
            <a:r>
              <a:rPr lang="en-US" dirty="0" err="1" smtClean="0"/>
              <a:t>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18" y="2493817"/>
            <a:ext cx="6948055" cy="205047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err="1"/>
              <a:t>Heroku</a:t>
            </a:r>
            <a:r>
              <a:rPr lang="en-US" sz="4800" dirty="0"/>
              <a:t> as part of </a:t>
            </a:r>
            <a:r>
              <a:rPr lang="en-US" sz="4800" dirty="0" smtClean="0"/>
              <a:t>the Salesforce </a:t>
            </a:r>
            <a:r>
              <a:rPr lang="en-US" sz="4800" dirty="0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90427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first class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120184"/>
            <a:ext cx="10821988" cy="2179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800000" flipV="1">
            <a:off x="1330036" y="2085654"/>
            <a:ext cx="635332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u="none" strike="noStrike" baseline="0" smtClean="0">
                <a:latin typeface=""/>
              </a:rPr>
              <a:t>Ruby, Node (JavaScript), Python &amp; Java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59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742218" cy="89679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Developer driven deployment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7072" y="3105835"/>
            <a:ext cx="806334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"/>
              </a:rPr>
              <a:t>Deploy using </a:t>
            </a:r>
            <a:r>
              <a:rPr lang="en-US" sz="2400" b="0" i="0" u="none" strike="noStrike" baseline="0" dirty="0" err="1" smtClean="0">
                <a:latin typeface=""/>
              </a:rPr>
              <a:t>Git</a:t>
            </a:r>
            <a:r>
              <a:rPr lang="en-US" sz="2400" b="0" i="0" u="none" strike="noStrike" baseline="0" dirty="0" smtClean="0">
                <a:latin typeface=""/>
              </a:rPr>
              <a:t> version control, the most popular tool for</a:t>
            </a:r>
          </a:p>
          <a:p>
            <a:r>
              <a:rPr lang="en-US" sz="2400" b="0" i="0" u="none" strike="noStrike" baseline="0" dirty="0" smtClean="0">
                <a:latin typeface=""/>
              </a:rPr>
              <a:t>developers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23" y="4320250"/>
            <a:ext cx="4158095" cy="17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75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/>
              <a:t>Instant &amp; continuous deployment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82" y="3031837"/>
            <a:ext cx="6139482" cy="27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75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/>
              <a:t>Repeatable &amp; traceable deployment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3079462"/>
            <a:ext cx="1000990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Code commits drive application releases</a:t>
            </a:r>
            <a:endParaRPr lang="en-US" sz="4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4333299"/>
            <a:ext cx="10009909" cy="1089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Easily manage versions across multiple environments (</a:t>
            </a:r>
            <a:r>
              <a:rPr lang="en-US" sz="3600" dirty="0" err="1"/>
              <a:t>dev</a:t>
            </a:r>
            <a:r>
              <a:rPr lang="en-US" sz="3600" dirty="0"/>
              <a:t>, </a:t>
            </a:r>
            <a:r>
              <a:rPr lang="en-US" sz="3600" dirty="0" smtClean="0"/>
              <a:t>test, staging</a:t>
            </a:r>
            <a:r>
              <a:rPr lang="en-US" sz="3600" dirty="0"/>
              <a:t>, production)</a:t>
            </a:r>
          </a:p>
        </p:txBody>
      </p:sp>
    </p:spTree>
    <p:extLst>
      <p:ext uri="{BB962C8B-B14F-4D97-AF65-F5344CB8AC3E}">
        <p14:creationId xmlns:p14="http://schemas.microsoft.com/office/powerpoint/2010/main" val="10166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r>
              <a:rPr lang="en-US" dirty="0"/>
              <a:t> gives you…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76245"/>
            <a:ext cx="10009909" cy="701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400" dirty="0"/>
              <a:t>Elastic scaling of your applications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2521347"/>
            <a:ext cx="10162309" cy="590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Instantly deploy your app over multiple Dynos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55650"/>
            <a:ext cx="10009909" cy="5909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Scale down during quite periods to save costs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96499"/>
            <a:ext cx="8682769" cy="22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928" y="261246"/>
            <a:ext cx="9857509" cy="95795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Hosting a PHP website on </a:t>
            </a:r>
            <a:r>
              <a:rPr lang="en-US" dirty="0" err="1" smtClean="0"/>
              <a:t>Heroku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45476168"/>
              </p:ext>
            </p:extLst>
          </p:nvPr>
        </p:nvGraphicFramePr>
        <p:xfrm>
          <a:off x="1767840" y="1503680"/>
          <a:ext cx="839216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4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1 - introduction</Template>
  <TotalTime>186</TotalTime>
  <Words>247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Celestial</vt:lpstr>
      <vt:lpstr>Session 9</vt:lpstr>
      <vt:lpstr>Heroku is</vt:lpstr>
      <vt:lpstr>Heroku is</vt:lpstr>
      <vt:lpstr>Heroku first class languages</vt:lpstr>
      <vt:lpstr>Heroku gives you…</vt:lpstr>
      <vt:lpstr>Heroku gives you…</vt:lpstr>
      <vt:lpstr>Heroku gives you…</vt:lpstr>
      <vt:lpstr>Heroku gives you…</vt:lpstr>
      <vt:lpstr>Hosting a PHP website on Heroku</vt:lpstr>
      <vt:lpstr>Create a repo on Github</vt:lpstr>
      <vt:lpstr>Populate content</vt:lpstr>
      <vt:lpstr>PowerPoint Presentation</vt:lpstr>
      <vt:lpstr>PowerPoint Presentation</vt:lpstr>
      <vt:lpstr>Config Heroku to Github</vt:lpstr>
      <vt:lpstr>PowerPoint Presentation</vt:lpstr>
      <vt:lpstr>PowerPoint Presentation</vt:lpstr>
      <vt:lpstr>PowerPoint Presentation</vt:lpstr>
      <vt:lpstr>Config Heroku to Github</vt:lpstr>
      <vt:lpstr>PowerPoint Presentation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Introduciton to Heroku</dc:title>
  <dc:creator>Microsoft Office User</dc:creator>
  <cp:lastModifiedBy>Thuan Le Van  (FU HN)</cp:lastModifiedBy>
  <cp:revision>27</cp:revision>
  <dcterms:created xsi:type="dcterms:W3CDTF">2018-07-25T07:48:33Z</dcterms:created>
  <dcterms:modified xsi:type="dcterms:W3CDTF">2019-10-29T04:51:03Z</dcterms:modified>
</cp:coreProperties>
</file>