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50000"/>
  </p:normalViewPr>
  <p:slideViewPr>
    <p:cSldViewPr snapToGrid="0" snapToObjects="1">
      <p:cViewPr varScale="1">
        <p:scale>
          <a:sx n="36" d="100"/>
          <a:sy n="36" d="100"/>
        </p:scale>
        <p:origin x="13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8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54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2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7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30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2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9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Courier New" panose="02070309020205020404" pitchFamily="49" charset="0"/>
              <a:buChar char="o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2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2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2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0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6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157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821571" cy="4136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59" y="6278534"/>
            <a:ext cx="236654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D7615C-83DD-164A-AEDA-6D89A696113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8534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6205" y="627853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453712-0F15-7042-801E-F6FE6391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7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GWStaff/SimpleWebsit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en-US" smtClean="0"/>
              <a:t>esson</a:t>
            </a:r>
            <a:r>
              <a:rPr lang="en-US" dirty="0" smtClean="0"/>
              <a:t>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Netbeans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Run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select the file </a:t>
            </a:r>
            <a:r>
              <a:rPr lang="en-US" dirty="0" err="1" smtClean="0"/>
              <a:t>index.php</a:t>
            </a:r>
            <a:r>
              <a:rPr lang="en-US" dirty="0" smtClean="0"/>
              <a:t> and hit run( or Shift +F6) you can see the website display locally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86" y="3299759"/>
            <a:ext cx="7137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changes to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can make changes to the file </a:t>
            </a:r>
            <a:r>
              <a:rPr lang="en-US" dirty="0" err="1" smtClean="0"/>
              <a:t>index.php</a:t>
            </a:r>
            <a:r>
              <a:rPr lang="en-US" dirty="0" smtClean="0"/>
              <a:t> like this: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92" y="2686844"/>
            <a:ext cx="7797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3626" y="1515590"/>
            <a:ext cx="378857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107" y="2701590"/>
            <a:ext cx="45509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Right click the project and select </a:t>
            </a:r>
            <a:r>
              <a:rPr lang="en-US" sz="3200" dirty="0" err="1" smtClean="0"/>
              <a:t>Git</a:t>
            </a:r>
            <a:r>
              <a:rPr lang="en-US" sz="3200" dirty="0" smtClean="0"/>
              <a:t>-&gt;Commit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24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commit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063" y="1885241"/>
            <a:ext cx="7081737" cy="43617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92493" y="3035029"/>
            <a:ext cx="2607013" cy="13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8501974" y="3035028"/>
            <a:ext cx="2412460" cy="13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2919" y="2023353"/>
            <a:ext cx="4019143" cy="2393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Enter the message which describes what you changed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Your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account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List of files changed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171217" y="2607013"/>
            <a:ext cx="1181910" cy="1750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71217" y="3171215"/>
            <a:ext cx="1381328" cy="1945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65770" y="4046706"/>
            <a:ext cx="1426722" cy="5077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changes to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project and select </a:t>
            </a:r>
            <a:r>
              <a:rPr lang="en-US" dirty="0" err="1" smtClean="0"/>
              <a:t>Git</a:t>
            </a:r>
            <a:r>
              <a:rPr lang="en-US" dirty="0" smtClean="0"/>
              <a:t>-&gt; Remote-&gt;Push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661" y="2778677"/>
            <a:ext cx="6812425" cy="33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6" y="1004921"/>
            <a:ext cx="5500857" cy="4695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35" y="1004920"/>
            <a:ext cx="5415204" cy="46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submit changes from Repo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74" y="1663430"/>
            <a:ext cx="7289800" cy="43942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9007813" y="972766"/>
            <a:ext cx="2607013" cy="1381328"/>
          </a:xfrm>
          <a:prstGeom prst="wedgeRoundRectCallout">
            <a:avLst>
              <a:gd name="adj1" fmla="val -159985"/>
              <a:gd name="adj2" fmla="val 456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message you </a:t>
            </a:r>
            <a:r>
              <a:rPr lang="en-US" sz="2400" smtClean="0"/>
              <a:t>entered</a:t>
            </a:r>
            <a:r>
              <a:rPr lang="en-US" sz="2400" dirty="0" smtClean="0"/>
              <a:t> will display here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105072" y="2470826"/>
            <a:ext cx="165370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0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changes from remote Repo to local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80" y="1941478"/>
            <a:ext cx="10502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changes from remote Repo to </a:t>
            </a:r>
            <a:r>
              <a:rPr lang="en-US" dirty="0" smtClean="0"/>
              <a:t>local(2)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053331"/>
            <a:ext cx="8572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file has been added to the local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9" y="2055104"/>
            <a:ext cx="2527300" cy="313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55" y="2055104"/>
            <a:ext cx="8178800" cy="2616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821021" y="3151762"/>
            <a:ext cx="1033834" cy="2114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a project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repo from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github.com/FGWStaff/SimpleWebsite</a:t>
            </a:r>
            <a:endParaRPr lang="en-US" dirty="0" smtClean="0"/>
          </a:p>
          <a:p>
            <a:r>
              <a:rPr lang="en-US" dirty="0" smtClean="0"/>
              <a:t>Now we are going to clone this repo to local and use it in </a:t>
            </a:r>
            <a:r>
              <a:rPr lang="en-US" dirty="0" err="1" smtClean="0"/>
              <a:t>Netbeans</a:t>
            </a:r>
            <a:r>
              <a:rPr lang="en-US" dirty="0" smtClean="0"/>
              <a:t> to develop the project</a:t>
            </a:r>
          </a:p>
          <a:p>
            <a:r>
              <a:rPr lang="en-US" dirty="0" err="1" smtClean="0"/>
              <a:t>Assum</a:t>
            </a:r>
            <a:r>
              <a:rPr lang="en-US" dirty="0" smtClean="0"/>
              <a:t> that you already have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Installed a PHP Web Server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Heroku</a:t>
            </a:r>
            <a:r>
              <a:rPr lang="en-US" dirty="0" smtClean="0"/>
              <a:t>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 new file to NetBeans called </a:t>
            </a:r>
            <a:r>
              <a:rPr lang="en-US" dirty="0" err="1" smtClean="0"/>
              <a:t>helloWorld.php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Submit the file to the remote Repo so everyone can see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 new </a:t>
            </a:r>
            <a:r>
              <a:rPr lang="en-US" dirty="0" err="1" smtClean="0"/>
              <a:t>php</a:t>
            </a:r>
            <a:r>
              <a:rPr lang="en-US" dirty="0" smtClean="0"/>
              <a:t> project with NetBeans and share it on </a:t>
            </a:r>
            <a:r>
              <a:rPr lang="en-US" dirty="0" err="1" smtClean="0"/>
              <a:t>Github</a:t>
            </a:r>
            <a:r>
              <a:rPr lang="en-US" dirty="0" smtClean="0"/>
              <a:t> with your closed classmate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Ask you classmate to change the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changes from you friend to the local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Host your project on </a:t>
            </a:r>
            <a:r>
              <a:rPr lang="en-US" dirty="0" err="1" smtClean="0"/>
              <a:t>Heroku</a:t>
            </a:r>
            <a:r>
              <a:rPr lang="en-US" smtClean="0"/>
              <a:t> to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Select </a:t>
            </a:r>
            <a:r>
              <a:rPr lang="en-US" dirty="0" err="1" smtClean="0"/>
              <a:t>Github</a:t>
            </a:r>
            <a:r>
              <a:rPr lang="en-US" dirty="0" smtClean="0"/>
              <a:t> feature from </a:t>
            </a:r>
            <a:r>
              <a:rPr lang="en-US" dirty="0" err="1" smtClean="0"/>
              <a:t>Netbeans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914" y="1690688"/>
            <a:ext cx="6577924" cy="39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specify </a:t>
            </a:r>
            <a:r>
              <a:rPr lang="en-US" dirty="0" err="1" smtClean="0"/>
              <a:t>GitHub</a:t>
            </a:r>
            <a:r>
              <a:rPr lang="en-US" dirty="0" smtClean="0"/>
              <a:t> account information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057400"/>
            <a:ext cx="10121900" cy="27432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906620" y="5466945"/>
            <a:ext cx="2587559" cy="778212"/>
          </a:xfrm>
          <a:prstGeom prst="wedgeRoundRectCallout">
            <a:avLst>
              <a:gd name="adj1" fmla="val 73466"/>
              <a:gd name="adj2" fmla="val -24194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your </a:t>
            </a:r>
            <a:r>
              <a:rPr lang="en-US" dirty="0" err="1" smtClean="0"/>
              <a:t>Github</a:t>
            </a:r>
            <a:r>
              <a:rPr lang="en-US" dirty="0" smtClean="0"/>
              <a:t> account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Select the Branch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06" y="2172375"/>
            <a:ext cx="7549832" cy="20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Specify the destination directory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0" y="1690688"/>
            <a:ext cx="7835900" cy="38989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8210145" y="1690687"/>
            <a:ext cx="3521411" cy="1188699"/>
          </a:xfrm>
          <a:prstGeom prst="wedgeRoundRectCallout">
            <a:avLst>
              <a:gd name="adj1" fmla="val -101840"/>
              <a:gd name="adj2" fmla="val 7660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PHP web application so point to the folder </a:t>
            </a:r>
            <a:r>
              <a:rPr lang="en-US" dirty="0" err="1" smtClean="0">
                <a:solidFill>
                  <a:srgbClr val="FF0000"/>
                </a:solidFill>
              </a:rPr>
              <a:t>htdocs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will now ask you to create an application</a:t>
            </a:r>
          </a:p>
          <a:p>
            <a:r>
              <a:rPr lang="en-US" dirty="0" smtClean="0"/>
              <a:t>You select yes</a:t>
            </a:r>
          </a:p>
          <a:p>
            <a:r>
              <a:rPr lang="en-US" dirty="0" smtClean="0"/>
              <a:t>Then create a new PHP web application</a:t>
            </a:r>
          </a:p>
          <a:p>
            <a:r>
              <a:rPr lang="en-US" dirty="0" smtClean="0"/>
              <a:t>When it asks the destination folder: point to the folder we created in step 4(in </a:t>
            </a:r>
            <a:r>
              <a:rPr lang="en-US" dirty="0" err="1" smtClean="0"/>
              <a:t>htdocs</a:t>
            </a:r>
            <a:r>
              <a:rPr lang="en-US" dirty="0" smtClean="0"/>
              <a:t> folder). You can see example as the screenshot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76" y="503656"/>
            <a:ext cx="8722873" cy="611939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17123" y="2431916"/>
            <a:ext cx="3190673" cy="797668"/>
          </a:xfrm>
          <a:prstGeom prst="wedgeRoundRectCallout">
            <a:avLst>
              <a:gd name="adj1" fmla="val 120168"/>
              <a:gd name="adj2" fmla="val -1776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it to </a:t>
            </a:r>
            <a:r>
              <a:rPr lang="en-US" dirty="0" err="1" smtClean="0">
                <a:solidFill>
                  <a:srgbClr val="FF0000"/>
                </a:solidFill>
              </a:rPr>
              <a:t>SimplePHPwebsite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36579" y="3638145"/>
            <a:ext cx="3171217" cy="953310"/>
          </a:xfrm>
          <a:prstGeom prst="wedgeRoundRectCallout">
            <a:avLst>
              <a:gd name="adj1" fmla="val 169787"/>
              <a:gd name="adj2" fmla="val -2417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folder should be </a:t>
            </a:r>
            <a:r>
              <a:rPr lang="en-US" dirty="0" err="1" smtClean="0">
                <a:solidFill>
                  <a:srgbClr val="FF0000"/>
                </a:solidFill>
              </a:rPr>
              <a:t>SimpleWebsite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a new </a:t>
            </a:r>
            <a:r>
              <a:rPr lang="en-US" dirty="0" err="1" smtClean="0"/>
              <a:t>Netbeans</a:t>
            </a:r>
            <a:r>
              <a:rPr lang="en-US" dirty="0" smtClean="0"/>
              <a:t> project created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77" y="2109821"/>
            <a:ext cx="3595715" cy="34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1 - introduction</Template>
  <TotalTime>113</TotalTime>
  <Words>351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Celestial</vt:lpstr>
      <vt:lpstr>Sesson 11</vt:lpstr>
      <vt:lpstr>Clone a project from Github</vt:lpstr>
      <vt:lpstr>Step 1: Select Github feature from Netbeans</vt:lpstr>
      <vt:lpstr>Step 2: specify GitHub account information</vt:lpstr>
      <vt:lpstr>Step 3: Select the Branch</vt:lpstr>
      <vt:lpstr>Step 4: Specify the destination directory</vt:lpstr>
      <vt:lpstr>Step 5</vt:lpstr>
      <vt:lpstr>PowerPoint Presentation</vt:lpstr>
      <vt:lpstr>Step 6: a new Netbeans project created</vt:lpstr>
      <vt:lpstr>Step 7: Run the project</vt:lpstr>
      <vt:lpstr>Make changes to local</vt:lpstr>
      <vt:lpstr>Commit changes</vt:lpstr>
      <vt:lpstr>Enter commit message</vt:lpstr>
      <vt:lpstr>Push changes to Repo</vt:lpstr>
      <vt:lpstr>PowerPoint Presentation</vt:lpstr>
      <vt:lpstr>View submit changes from Repo</vt:lpstr>
      <vt:lpstr>Pull changes from remote Repo to local</vt:lpstr>
      <vt:lpstr>Pull changes from remote Repo to local(2)</vt:lpstr>
      <vt:lpstr>A new file has been added to the local project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9</dc:title>
  <dc:creator>Microsoft Office User</dc:creator>
  <cp:lastModifiedBy>Thuan Le Van  (FU HN)</cp:lastModifiedBy>
  <cp:revision>25</cp:revision>
  <dcterms:created xsi:type="dcterms:W3CDTF">2018-08-02T04:18:37Z</dcterms:created>
  <dcterms:modified xsi:type="dcterms:W3CDTF">2019-11-21T22:25:05Z</dcterms:modified>
</cp:coreProperties>
</file>