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76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7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33"/>
    <p:restoredTop sz="50000"/>
  </p:normalViewPr>
  <p:slideViewPr>
    <p:cSldViewPr snapToGrid="0" snapToObjects="1">
      <p:cViewPr varScale="1">
        <p:scale>
          <a:sx n="50" d="100"/>
          <a:sy n="50" d="100"/>
        </p:scale>
        <p:origin x="1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72803-80B3-824F-8DEE-DF171E2499CA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CAB82-1A8A-804A-8288-D6A7CAD9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63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CAB82-1A8A-804A-8288-D6A7CAD910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6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CAB82-1A8A-804A-8288-D6A7CAD910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25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CAB82-1A8A-804A-8288-D6A7CAD910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7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2296DA7-B966-6140-847B-DF979E03823C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71DE563-02AC-664D-9BFD-4FD64EAA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5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6DA7-B966-6140-847B-DF979E03823C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E563-02AC-664D-9BFD-4FD64EAA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9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6DA7-B966-6140-847B-DF979E03823C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E563-02AC-664D-9BFD-4FD64EAA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51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6DA7-B966-6140-847B-DF979E03823C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E563-02AC-664D-9BFD-4FD64EAA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73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6DA7-B966-6140-847B-DF979E03823C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E563-02AC-664D-9BFD-4FD64EAA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87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6DA7-B966-6140-847B-DF979E03823C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E563-02AC-664D-9BFD-4FD64EAA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29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6DA7-B966-6140-847B-DF979E03823C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E563-02AC-664D-9BFD-4FD64EAA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33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6DA7-B966-6140-847B-DF979E03823C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E563-02AC-664D-9BFD-4FD64EAA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3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6DA7-B966-6140-847B-DF979E03823C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E563-02AC-664D-9BFD-4FD64EAA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7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 marL="285750" indent="-28575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Courier New" panose="02070309020205020404" pitchFamily="49" charset="0"/>
              <a:buChar char="o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6DA7-B966-6140-847B-DF979E03823C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E563-02AC-664D-9BFD-4FD64EAA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3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6DA7-B966-6140-847B-DF979E03823C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E563-02AC-664D-9BFD-4FD64EAA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5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6DA7-B966-6140-847B-DF979E03823C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E563-02AC-664D-9BFD-4FD64EAA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6DA7-B966-6140-847B-DF979E03823C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E563-02AC-664D-9BFD-4FD64EAA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8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6DA7-B966-6140-847B-DF979E03823C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E563-02AC-664D-9BFD-4FD64EAA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2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6DA7-B966-6140-847B-DF979E03823C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E563-02AC-664D-9BFD-4FD64EAA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6DA7-B966-6140-847B-DF979E03823C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E563-02AC-664D-9BFD-4FD64EAA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3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6DA7-B966-6140-847B-DF979E03823C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E563-02AC-664D-9BFD-4FD64EAA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4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21571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821571" cy="4136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59" y="6278534"/>
            <a:ext cx="236654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296DA7-B966-6140-847B-DF979E03823C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8534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6205" y="6278534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1DE563-02AC-664D-9BFD-4FD64EAA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05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Session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Deployment models(Part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6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Outsourced Community </a:t>
            </a:r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outsourced community cloud, the cloud is outsourced to a third party. The third party is responsible for maintenance and management of the cloud.</a:t>
            </a:r>
          </a:p>
        </p:txBody>
      </p:sp>
    </p:spTree>
    <p:extLst>
      <p:ext uri="{BB962C8B-B14F-4D97-AF65-F5344CB8AC3E}">
        <p14:creationId xmlns:p14="http://schemas.microsoft.com/office/powerpoint/2010/main" val="110553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Outsourced </a:t>
            </a:r>
            <a:r>
              <a:rPr lang="en-US" dirty="0" smtClean="0"/>
              <a:t>Community Cloud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outsources community cloud issues with on premise </a:t>
            </a:r>
            <a:r>
              <a:rPr lang="en-US" dirty="0"/>
              <a:t>community cloud </a:t>
            </a:r>
            <a:r>
              <a:rPr lang="en-US" dirty="0" smtClean="0"/>
              <a:t>issues. In you opinion which one is the most important: SLA, Network, Security and privacy, Laws, Location, Performance, Maintenance?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cloud’s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allows establishing a low-cost private cloud.</a:t>
            </a:r>
          </a:p>
          <a:p>
            <a:r>
              <a:rPr lang="en-US" dirty="0"/>
              <a:t>It allows collaborative work on the </a:t>
            </a:r>
            <a:r>
              <a:rPr lang="en-US" dirty="0" smtClean="0"/>
              <a:t>cloud.</a:t>
            </a:r>
          </a:p>
          <a:p>
            <a:r>
              <a:rPr lang="en-US" dirty="0" smtClean="0"/>
              <a:t>It </a:t>
            </a:r>
            <a:r>
              <a:rPr lang="en-US" dirty="0"/>
              <a:t>allows sharing of responsibilities among the organization.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has better security than the public cloud.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3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cloud’s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Autonomy </a:t>
            </a:r>
            <a:r>
              <a:rPr lang="en-US" dirty="0"/>
              <a:t>of an organization is lost.</a:t>
            </a:r>
          </a:p>
          <a:p>
            <a:r>
              <a:rPr lang="en-US" dirty="0"/>
              <a:t>Security features are not as good as the private cloud.</a:t>
            </a:r>
          </a:p>
          <a:p>
            <a:r>
              <a:rPr lang="en-US" dirty="0"/>
              <a:t>It is not suitable if there is no collaboration.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NIST, the hybrid cloud can be defined as the cloud infrastructure that is a composition of two or more distinct cloud infrastructures (private, community, or public) that remain unique entities but are bound together by standardized or proprietary technology that </a:t>
            </a:r>
            <a:r>
              <a:rPr lang="en-US" dirty="0" smtClean="0"/>
              <a:t>en</a:t>
            </a:r>
            <a:r>
              <a:rPr lang="en-US" dirty="0"/>
              <a:t>ables data and application portability</a:t>
            </a:r>
            <a:endParaRPr lang="en-US" dirty="0" smtClean="0"/>
          </a:p>
          <a:p>
            <a:r>
              <a:rPr lang="en-US" dirty="0"/>
              <a:t>The hybrid cloud usually is a combination of both public and private </a:t>
            </a:r>
            <a:r>
              <a:rPr lang="en-US" dirty="0" smtClean="0"/>
              <a:t>clouds</a:t>
            </a:r>
          </a:p>
          <a:p>
            <a:r>
              <a:rPr lang="en-US" dirty="0"/>
              <a:t>This is aimed at combining the advantages of private and public clouds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173" y="1690688"/>
            <a:ext cx="8344119" cy="394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</a:t>
            </a:r>
            <a:r>
              <a:rPr lang="en-US" dirty="0" smtClean="0"/>
              <a:t>Cloud’s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Scalable</a:t>
            </a:r>
            <a:r>
              <a:rPr lang="en-US" dirty="0" smtClean="0"/>
              <a:t>:</a:t>
            </a:r>
            <a:r>
              <a:rPr lang="en-US" dirty="0"/>
              <a:t> Usually, the private with public cloud gives hybrid cloud </a:t>
            </a:r>
            <a:r>
              <a:rPr lang="en-US" dirty="0" smtClean="0"/>
              <a:t>. The </a:t>
            </a:r>
            <a:r>
              <a:rPr lang="en-US" dirty="0"/>
              <a:t>public cloud is used whenever needed; hence, as the public cloud is scalable, the hybrid cloud with the help of its public counterpart is also scalable </a:t>
            </a:r>
            <a:endParaRPr lang="en-US" dirty="0" smtClean="0"/>
          </a:p>
          <a:p>
            <a:r>
              <a:rPr lang="en-US" i="1" dirty="0"/>
              <a:t>Partially </a:t>
            </a:r>
            <a:r>
              <a:rPr lang="en-US" i="1" dirty="0" smtClean="0"/>
              <a:t>secure:</a:t>
            </a:r>
            <a:r>
              <a:rPr lang="en-US" dirty="0"/>
              <a:t> The private cloud is considered to be secured, but as the hybrid cloud also uses the public cloud, there is high risk of security breach </a:t>
            </a:r>
            <a:endParaRPr lang="en-US" dirty="0" smtClean="0"/>
          </a:p>
          <a:p>
            <a:r>
              <a:rPr lang="en-US" i="1" dirty="0"/>
              <a:t>Stringent SLAs</a:t>
            </a:r>
            <a:r>
              <a:rPr lang="en-US" dirty="0" smtClean="0"/>
              <a:t>:</a:t>
            </a:r>
            <a:r>
              <a:rPr lang="en-US" dirty="0"/>
              <a:t> As the hybrid cloud involved a public cloud intervention, the SLAs are stringent </a:t>
            </a:r>
            <a:endParaRPr lang="en-US" dirty="0" smtClean="0"/>
          </a:p>
          <a:p>
            <a:r>
              <a:rPr lang="en-US" i="1" dirty="0"/>
              <a:t>Complex cloud </a:t>
            </a:r>
            <a:r>
              <a:rPr lang="en-US" i="1" dirty="0" smtClean="0"/>
              <a:t>management: </a:t>
            </a:r>
            <a:r>
              <a:rPr lang="en-US" dirty="0"/>
              <a:t>Cloud management is complex and is a difficult task in the hybrid cloud as it involves more than one type of deployment models and also the numbers of users are high</a:t>
            </a:r>
          </a:p>
        </p:txBody>
      </p:sp>
    </p:spTree>
    <p:extLst>
      <p:ext uri="{BB962C8B-B14F-4D97-AF65-F5344CB8AC3E}">
        <p14:creationId xmlns:p14="http://schemas.microsoft.com/office/powerpoint/2010/main" val="141794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Cloud’s </a:t>
            </a:r>
            <a:r>
              <a:rPr lang="en-US" dirty="0"/>
              <a:t>Suitability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Organizations </a:t>
            </a:r>
            <a:r>
              <a:rPr lang="en-US" dirty="0"/>
              <a:t>that want the private cloud environment with the scalability of the public cloud</a:t>
            </a:r>
          </a:p>
          <a:p>
            <a:r>
              <a:rPr lang="en-US" dirty="0" smtClean="0"/>
              <a:t>Organizations </a:t>
            </a:r>
            <a:r>
              <a:rPr lang="en-US" dirty="0"/>
              <a:t>that require more security than the public cloud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9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Hybrid cloud </a:t>
            </a:r>
            <a:r>
              <a:rPr lang="en-US" dirty="0"/>
              <a:t>is not suitable, where the following applies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Organizations </a:t>
            </a:r>
            <a:r>
              <a:rPr lang="en-US" dirty="0"/>
              <a:t>that consider security as a prime objective</a:t>
            </a:r>
          </a:p>
          <a:p>
            <a:r>
              <a:rPr lang="en-US" dirty="0" smtClean="0"/>
              <a:t>Organizations </a:t>
            </a:r>
            <a:r>
              <a:rPr lang="en-US" dirty="0"/>
              <a:t>that will not be able to handle hybrid cloud management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4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Hibrid</a:t>
            </a:r>
            <a:r>
              <a:rPr lang="en-US" dirty="0" smtClean="0"/>
              <a:t> Cloud’s </a:t>
            </a:r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work in group to discuss those issues, the factors can be found on page 62 of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9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Cloud’s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gives the power of both the private and public clouds.</a:t>
            </a:r>
          </a:p>
          <a:p>
            <a:r>
              <a:rPr lang="en-US" dirty="0"/>
              <a:t>It is highly scalable.</a:t>
            </a:r>
          </a:p>
          <a:p>
            <a:r>
              <a:rPr lang="en-US" dirty="0"/>
              <a:t>It provides better security than the public cloud.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6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Community </a:t>
            </a:r>
            <a:r>
              <a:rPr lang="en-US" dirty="0" smtClean="0"/>
              <a:t>Cloud</a:t>
            </a:r>
          </a:p>
          <a:p>
            <a:r>
              <a:rPr lang="en-US" dirty="0"/>
              <a:t>Hybrid Cloud</a:t>
            </a:r>
          </a:p>
        </p:txBody>
      </p:sp>
    </p:spTree>
    <p:extLst>
      <p:ext uri="{BB962C8B-B14F-4D97-AF65-F5344CB8AC3E}">
        <p14:creationId xmlns:p14="http://schemas.microsoft.com/office/powerpoint/2010/main" val="1007004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Cloud’s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security features are not as good as the public cloud.</a:t>
            </a:r>
          </a:p>
          <a:p>
            <a:r>
              <a:rPr lang="en-US" dirty="0"/>
              <a:t>Managing a hybrid cloud is complex.</a:t>
            </a:r>
          </a:p>
          <a:p>
            <a:r>
              <a:rPr lang="en-US" dirty="0"/>
              <a:t>It has stringent SLAs.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3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types and characteristics of </a:t>
            </a:r>
          </a:p>
          <a:p>
            <a:pPr lvl="1"/>
            <a:r>
              <a:rPr lang="en-US" dirty="0" smtClean="0"/>
              <a:t>Community cloud</a:t>
            </a:r>
          </a:p>
          <a:p>
            <a:pPr lvl="2"/>
            <a:r>
              <a:rPr lang="en-US" dirty="0" smtClean="0"/>
              <a:t>On Premise </a:t>
            </a:r>
            <a:r>
              <a:rPr lang="en-US" dirty="0"/>
              <a:t>Community </a:t>
            </a:r>
            <a:r>
              <a:rPr lang="en-US" dirty="0" smtClean="0"/>
              <a:t>cloud</a:t>
            </a:r>
          </a:p>
          <a:p>
            <a:pPr lvl="2"/>
            <a:r>
              <a:rPr lang="en-US" dirty="0" smtClean="0"/>
              <a:t>Outsourced </a:t>
            </a:r>
            <a:r>
              <a:rPr lang="en-US" dirty="0"/>
              <a:t>Community </a:t>
            </a:r>
            <a:r>
              <a:rPr lang="en-US" dirty="0" smtClean="0"/>
              <a:t>cloud</a:t>
            </a:r>
            <a:endParaRPr lang="en-US" dirty="0"/>
          </a:p>
          <a:p>
            <a:pPr lvl="1"/>
            <a:r>
              <a:rPr lang="en-US" dirty="0"/>
              <a:t>Hybrid cloud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6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6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NIST, the community cloud is the cloud infrastructure that is provisioned for exclusive use by a specific community of consumers from organizations that have shared concerns (e.g., mission, security requirements, policy, and compliance considerations). </a:t>
            </a:r>
            <a:endParaRPr lang="en-US" dirty="0" smtClean="0"/>
          </a:p>
          <a:p>
            <a:r>
              <a:rPr lang="en-US" dirty="0"/>
              <a:t>It is a further extension of the private cloud. </a:t>
            </a:r>
            <a:endParaRPr lang="en-US" dirty="0" smtClean="0"/>
          </a:p>
          <a:p>
            <a:r>
              <a:rPr lang="en-US" dirty="0"/>
              <a:t>This model is very suitable for organizations that cannot afford a private cloud and cannot rely on the public cloud either.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1414462"/>
            <a:ext cx="7702550" cy="49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7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Cloud’s </a:t>
            </a:r>
            <a:r>
              <a:rPr lang="en-US" dirty="0"/>
              <a:t>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Collaborative and distributive maintenance</a:t>
            </a:r>
            <a:r>
              <a:rPr lang="en-US" dirty="0"/>
              <a:t>: The community cloud is wholly collaborative, and usually no single party has full control over the whole cloud </a:t>
            </a:r>
            <a:endParaRPr lang="en-US" dirty="0" smtClean="0"/>
          </a:p>
          <a:p>
            <a:r>
              <a:rPr lang="en-US" i="1" dirty="0"/>
              <a:t>Partially secure</a:t>
            </a:r>
            <a:r>
              <a:rPr lang="en-US" dirty="0"/>
              <a:t>: few organizations share the cloud, so there is a possibility that the data can be leaked from one organization to another, though it is safe from the outside </a:t>
            </a:r>
            <a:r>
              <a:rPr lang="en-US" dirty="0" smtClean="0"/>
              <a:t>world</a:t>
            </a:r>
          </a:p>
          <a:p>
            <a:r>
              <a:rPr lang="en-US" i="1" dirty="0"/>
              <a:t>Cost </a:t>
            </a:r>
            <a:r>
              <a:rPr lang="en-US" i="1" dirty="0" smtClean="0"/>
              <a:t>effective: </a:t>
            </a:r>
            <a:r>
              <a:rPr lang="en-US" dirty="0" smtClean="0"/>
              <a:t>the </a:t>
            </a:r>
            <a:r>
              <a:rPr lang="en-US" dirty="0"/>
              <a:t>whole cloud is being shared by several organizations or a community. Usually, not only cost but every other sharable responsibilities are also shared or divided among the groups</a:t>
            </a:r>
          </a:p>
        </p:txBody>
      </p:sp>
    </p:spTree>
    <p:extLst>
      <p:ext uri="{BB962C8B-B14F-4D97-AF65-F5344CB8AC3E}">
        <p14:creationId xmlns:p14="http://schemas.microsoft.com/office/powerpoint/2010/main" val="11309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cloud’s </a:t>
            </a:r>
            <a:r>
              <a:rPr lang="en-US" dirty="0"/>
              <a:t>Suitability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Want </a:t>
            </a:r>
            <a:r>
              <a:rPr lang="en-US" dirty="0"/>
              <a:t>to establish a private cloud but have financial constraint</a:t>
            </a:r>
          </a:p>
          <a:p>
            <a:r>
              <a:rPr lang="en-US" dirty="0"/>
              <a:t>Do not want to complete maintenance responsibility of the cloud</a:t>
            </a:r>
          </a:p>
          <a:p>
            <a:r>
              <a:rPr lang="en-US" dirty="0"/>
              <a:t>Want to establish the cloud in order to collaborate with other clouds</a:t>
            </a:r>
          </a:p>
          <a:p>
            <a:r>
              <a:rPr lang="en-US" dirty="0"/>
              <a:t>Want to have a collaborative cloud with more security features than the public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community cloud is </a:t>
            </a:r>
            <a:r>
              <a:rPr lang="en-US" dirty="0"/>
              <a:t>not suitable for the following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 </a:t>
            </a:r>
            <a:r>
              <a:rPr lang="en-US" dirty="0"/>
              <a:t>autonomy and control over the cloud</a:t>
            </a:r>
          </a:p>
          <a:p>
            <a:r>
              <a:rPr lang="en-US" dirty="0"/>
              <a:t>Does not want to collaborate with other organizations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8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cloud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community cloud </a:t>
            </a:r>
            <a:r>
              <a:rPr lang="en-US" dirty="0" smtClean="0"/>
              <a:t>deployments:</a:t>
            </a:r>
          </a:p>
          <a:p>
            <a:pPr lvl="1"/>
            <a:r>
              <a:rPr lang="en-US" dirty="0" smtClean="0"/>
              <a:t>On-premise community cloud</a:t>
            </a:r>
          </a:p>
          <a:p>
            <a:pPr lvl="1"/>
            <a:r>
              <a:rPr lang="en-US" dirty="0" smtClean="0"/>
              <a:t>Outsourced </a:t>
            </a:r>
            <a:r>
              <a:rPr lang="en-US" dirty="0"/>
              <a:t>community cloud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3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On-Premise Community Cloud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On-premise community cloud consists of the cloud deployed within the premises and is maintained by the organizations themselves</a:t>
            </a:r>
          </a:p>
        </p:txBody>
      </p:sp>
    </p:spTree>
    <p:extLst>
      <p:ext uri="{BB962C8B-B14F-4D97-AF65-F5344CB8AC3E}">
        <p14:creationId xmlns:p14="http://schemas.microsoft.com/office/powerpoint/2010/main" val="33024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On-Premise </a:t>
            </a:r>
            <a:r>
              <a:rPr lang="en-US" dirty="0"/>
              <a:t>c</a:t>
            </a:r>
            <a:r>
              <a:rPr lang="en-US" dirty="0" smtClean="0"/>
              <a:t>ommunity Cloud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on the textbook on page 58 explain some issues of On-Premise community Cloud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2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1 - introduction</Template>
  <TotalTime>70</TotalTime>
  <Words>817</Words>
  <Application>Microsoft Macintosh PowerPoint</Application>
  <PresentationFormat>Widescreen</PresentationFormat>
  <Paragraphs>80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Courier New</vt:lpstr>
      <vt:lpstr>Wingdings</vt:lpstr>
      <vt:lpstr>Arial</vt:lpstr>
      <vt:lpstr>Celestial</vt:lpstr>
      <vt:lpstr>Session 5</vt:lpstr>
      <vt:lpstr>Objectives</vt:lpstr>
      <vt:lpstr>Community Cloud</vt:lpstr>
      <vt:lpstr>Community Cloud’s Characteristics</vt:lpstr>
      <vt:lpstr>Community cloud’s Suitability</vt:lpstr>
      <vt:lpstr>The community cloud is not suitable for the following</vt:lpstr>
      <vt:lpstr>Community cloud classification</vt:lpstr>
      <vt:lpstr>On-Premise Community Cloud</vt:lpstr>
      <vt:lpstr>On-Premise community Cloud issues</vt:lpstr>
      <vt:lpstr>Outsourced Community Cloud</vt:lpstr>
      <vt:lpstr>Outsourced Community Cloud issues</vt:lpstr>
      <vt:lpstr>Community cloud’s advantages</vt:lpstr>
      <vt:lpstr>Community cloud’s disadvantages</vt:lpstr>
      <vt:lpstr>Hybrid Cloud</vt:lpstr>
      <vt:lpstr>Hybrid Cloud’s Characteristics</vt:lpstr>
      <vt:lpstr>Hybrid Cloud’s Suitability</vt:lpstr>
      <vt:lpstr>The Hybrid cloud is not suitable, where the following applies</vt:lpstr>
      <vt:lpstr>Hibrid Cloud’s Issues</vt:lpstr>
      <vt:lpstr>Hybrid Cloud’s advantages</vt:lpstr>
      <vt:lpstr>Hybrid Cloud’s disadvantages</vt:lpstr>
      <vt:lpstr>Summary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4</dc:title>
  <dc:creator>doquocbinh@gmail.com</dc:creator>
  <cp:lastModifiedBy>Microsoft Office User</cp:lastModifiedBy>
  <cp:revision>19</cp:revision>
  <dcterms:created xsi:type="dcterms:W3CDTF">2018-06-18T10:01:34Z</dcterms:created>
  <dcterms:modified xsi:type="dcterms:W3CDTF">2018-10-25T07:40:42Z</dcterms:modified>
</cp:coreProperties>
</file>