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70" r:id="rId5"/>
    <p:sldId id="267" r:id="rId6"/>
    <p:sldId id="271" r:id="rId7"/>
    <p:sldId id="268" r:id="rId8"/>
    <p:sldId id="272" r:id="rId9"/>
    <p:sldId id="269" r:id="rId10"/>
    <p:sldId id="273" r:id="rId11"/>
    <p:sldId id="263" r:id="rId12"/>
    <p:sldId id="274" r:id="rId13"/>
    <p:sldId id="264" r:id="rId14"/>
    <p:sldId id="25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>
        <p:scale>
          <a:sx n="50" d="100"/>
          <a:sy n="50" d="100"/>
        </p:scale>
        <p:origin x="-1854" y="-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16/09/2019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16/09/2019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78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16/09/2019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2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16/09/2019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1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16/09/2019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5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16/09/2019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16/09/2019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8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16/09/2019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4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16/09/2019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3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16/09/2019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2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16/09/2019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1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35E5D-B962-4597-9A6F-974CA1B33B06}" type="datetimeFigureOut">
              <a:rPr lang="en-US" smtClean="0"/>
              <a:t>16/09/2019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253613"/>
          </a:xfrm>
        </p:spPr>
        <p:txBody>
          <a:bodyPr/>
          <a:lstStyle/>
          <a:p>
            <a:r>
              <a:rPr lang="vi-VN" b="1" smtClean="0">
                <a:solidFill>
                  <a:srgbClr val="FF0000"/>
                </a:solidFill>
              </a:rPr>
              <a:t>MÔ TẢ ĐỀ TÀI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314450"/>
            <a:ext cx="1181452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849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965518"/>
            <a:ext cx="11521440" cy="5679122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just"/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4: In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ACSII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0"/>
            <a:ext cx="1152144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b="1" smtClean="0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2290763"/>
            <a:ext cx="8065743" cy="401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96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965518"/>
            <a:ext cx="11521440" cy="5679122"/>
          </a:xfrm>
        </p:spPr>
        <p:txBody>
          <a:bodyPr>
            <a:normAutofit/>
          </a:bodyPr>
          <a:lstStyle/>
          <a:p>
            <a:pPr lvl="2"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Override method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</a:p>
          <a:p>
            <a:pPr lvl="2"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check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 = 1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 = 2, 3, 4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2, 3, 4. Ở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10.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0"/>
            <a:ext cx="1152144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b="1" smtClean="0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2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965518"/>
            <a:ext cx="11521440" cy="5679122"/>
          </a:xfrm>
        </p:spPr>
        <p:txBody>
          <a:bodyPr>
            <a:normAutofit/>
          </a:bodyPr>
          <a:lstStyle/>
          <a:p>
            <a:pPr lvl="2" algn="just"/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0"/>
            <a:ext cx="1152144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b="1" smtClean="0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4" y="858836"/>
            <a:ext cx="7781925" cy="563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097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858836"/>
            <a:ext cx="11521440" cy="5785803"/>
          </a:xfrm>
        </p:spPr>
        <p:txBody>
          <a:bodyPr>
            <a:normAutofit fontScale="85000" lnSpcReduction="20000"/>
          </a:bodyPr>
          <a:lstStyle/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 :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LUỒNG </a:t>
            </a:r>
          </a:p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0"/>
            <a:ext cx="1152144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b="1" smtClean="0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1524000"/>
            <a:ext cx="8244712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34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0"/>
            <a:ext cx="11475720" cy="1356360"/>
          </a:xfrm>
        </p:spPr>
        <p:txBody>
          <a:bodyPr>
            <a:normAutofit/>
          </a:bodyPr>
          <a:lstStyle/>
          <a:p>
            <a:r>
              <a:rPr lang="vi-VN" sz="4000" b="1">
                <a:solidFill>
                  <a:srgbClr val="FF0000"/>
                </a:solidFill>
              </a:rPr>
              <a:t>CÁCH THỰC HIỆN</a:t>
            </a:r>
            <a:r>
              <a:rPr lang="en-US" sz="4000" b="1">
                <a:solidFill>
                  <a:srgbClr val="FF0000"/>
                </a:solidFill>
              </a:rPr>
              <a:t> </a:t>
            </a:r>
            <a:r>
              <a:rPr lang="vi-VN" sz="4000" b="1">
                <a:solidFill>
                  <a:srgbClr val="FF0000"/>
                </a:solidFill>
              </a:rPr>
              <a:t>CÁC CHỨC NĂNG </a:t>
            </a:r>
            <a:r>
              <a:rPr lang="en-US" sz="4000" b="1" smtClean="0">
                <a:solidFill>
                  <a:srgbClr val="FF0000"/>
                </a:solidFill>
              </a:rPr>
              <a:t/>
            </a:r>
            <a:br>
              <a:rPr lang="en-US" sz="4000" b="1" smtClean="0">
                <a:solidFill>
                  <a:srgbClr val="FF0000"/>
                </a:solidFill>
              </a:rPr>
            </a:br>
            <a:r>
              <a:rPr lang="vi-VN" sz="4000" b="1" smtClean="0">
                <a:solidFill>
                  <a:srgbClr val="FF0000"/>
                </a:solidFill>
              </a:rPr>
              <a:t>TRONG </a:t>
            </a:r>
            <a:r>
              <a:rPr lang="vi-VN" sz="4000" b="1">
                <a:solidFill>
                  <a:srgbClr val="FF0000"/>
                </a:solidFill>
              </a:rPr>
              <a:t>ĐỀ TÀI</a:t>
            </a:r>
            <a:endParaRPr lang="en-US" sz="4000" b="1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" y="1559878"/>
            <a:ext cx="11765280" cy="5069522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20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0"/>
            <a:ext cx="11582400" cy="822960"/>
          </a:xfrm>
        </p:spPr>
        <p:txBody>
          <a:bodyPr>
            <a:normAutofit/>
          </a:bodyPr>
          <a:lstStyle/>
          <a:p>
            <a:r>
              <a:rPr lang="vi-VN" sz="4000" b="1">
                <a:solidFill>
                  <a:srgbClr val="FF0000"/>
                </a:solidFill>
              </a:rPr>
              <a:t>KẾT QUẢ THỰC HIỆN</a:t>
            </a:r>
            <a:endParaRPr lang="en-US" sz="4000" b="1">
              <a:solidFill>
                <a:srgbClr val="FF000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1" y="919163"/>
            <a:ext cx="10039000" cy="572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19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" y="0"/>
            <a:ext cx="11521440" cy="858837"/>
          </a:xfrm>
        </p:spPr>
        <p:txBody>
          <a:bodyPr>
            <a:normAutofit/>
          </a:bodyPr>
          <a:lstStyle/>
          <a:p>
            <a:r>
              <a:rPr lang="vi-VN" sz="4000" b="1" smtClean="0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1005840"/>
            <a:ext cx="11521440" cy="5654040"/>
          </a:xfrm>
        </p:spPr>
        <p:txBody>
          <a:bodyPr>
            <a:normAutofit/>
          </a:bodyPr>
          <a:lstStyle/>
          <a:p>
            <a:pPr algn="just"/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in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lẻ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nho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in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chẵn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ASCII</a:t>
            </a:r>
          </a:p>
        </p:txBody>
      </p:sp>
    </p:spTree>
    <p:extLst>
      <p:ext uri="{BB962C8B-B14F-4D97-AF65-F5344CB8AC3E}">
        <p14:creationId xmlns:p14="http://schemas.microsoft.com/office/powerpoint/2010/main" val="281577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965518"/>
            <a:ext cx="11521440" cy="5679122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just"/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1: -In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lẻ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n: </a:t>
            </a:r>
          </a:p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&lt;=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 2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=&gt;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lẻ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+In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0"/>
            <a:ext cx="1152144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b="1" smtClean="0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2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965518"/>
            <a:ext cx="11521440" cy="5679122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just"/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1: In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lẻ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0"/>
            <a:ext cx="1152144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b="1" smtClean="0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2438400"/>
            <a:ext cx="7911493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40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965518"/>
            <a:ext cx="11521440" cy="5679122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just"/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2: In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chẵn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</a:p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&lt;=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chẵn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+In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0"/>
            <a:ext cx="1152144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b="1" smtClean="0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70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965518"/>
            <a:ext cx="11521440" cy="5679122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just"/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2: In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chẵn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0"/>
            <a:ext cx="1152144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b="1" smtClean="0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2309813"/>
            <a:ext cx="8653462" cy="4405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563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965518"/>
            <a:ext cx="11521440" cy="5679122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just"/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3: In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0"/>
            <a:ext cx="1152144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b="1" smtClean="0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4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965518"/>
            <a:ext cx="11521440" cy="5679122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just"/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3: In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0"/>
            <a:ext cx="1152144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b="1" smtClean="0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4" y="2428875"/>
            <a:ext cx="7915275" cy="3551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176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965518"/>
            <a:ext cx="11521440" cy="5679122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just"/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4: In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ACSII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ACSII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&lt;=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91(Z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+In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0"/>
            <a:ext cx="1152144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b="1" smtClean="0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74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652</Words>
  <Application>Microsoft Office PowerPoint</Application>
  <PresentationFormat>Custom</PresentationFormat>
  <Paragraphs>76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MÔ TẢ ĐỀ TÀI</vt:lpstr>
      <vt:lpstr>PHÂN TÍCH CÁCH GIẢI QUYẾT ĐỀ TÀI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CÁCH THỰC HIỆN CÁC CHỨC NĂNG  TRONG ĐỀ TÀI</vt:lpstr>
      <vt:lpstr>KẾT QUẢ THỰC HIỆN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ĐỀ TÀI</dc:title>
  <dc:creator>Le Van My</dc:creator>
  <cp:lastModifiedBy>Admin</cp:lastModifiedBy>
  <cp:revision>22</cp:revision>
  <dcterms:created xsi:type="dcterms:W3CDTF">2017-10-06T09:21:03Z</dcterms:created>
  <dcterms:modified xsi:type="dcterms:W3CDTF">2019-09-16T16:24:26Z</dcterms:modified>
</cp:coreProperties>
</file>