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59E2EB-FAEF-42D1-8414-E1732305839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BFD6AD7D-1815-415B-B26A-1D0864D4BF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DCF057AB-52ED-4CA4-8299-41AAD211D656}"/>
              </a:ext>
            </a:extLst>
          </p:cNvPr>
          <p:cNvSpPr>
            <a:spLocks noGrp="1"/>
          </p:cNvSpPr>
          <p:nvPr>
            <p:ph type="dt" sz="half" idx="10"/>
          </p:nvPr>
        </p:nvSpPr>
        <p:spPr/>
        <p:txBody>
          <a:bodyPr/>
          <a:lstStyle/>
          <a:p>
            <a:fld id="{D6E509F1-FE3C-4088-B9EB-3AB85530A672}" type="datetimeFigureOut">
              <a:rPr lang="en-US" smtClean="0"/>
              <a:t>12/3/2019</a:t>
            </a:fld>
            <a:endParaRPr lang="en-US"/>
          </a:p>
        </p:txBody>
      </p:sp>
      <p:sp>
        <p:nvSpPr>
          <p:cNvPr id="5" name="Chỗ dành sẵn cho Chân trang 4">
            <a:extLst>
              <a:ext uri="{FF2B5EF4-FFF2-40B4-BE49-F238E27FC236}">
                <a16:creationId xmlns:a16="http://schemas.microsoft.com/office/drawing/2014/main" id="{2B128A27-D185-4325-9027-0E404309642A}"/>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B455B70-DB19-45E3-A368-FB8A9A6BB053}"/>
              </a:ext>
            </a:extLst>
          </p:cNvPr>
          <p:cNvSpPr>
            <a:spLocks noGrp="1"/>
          </p:cNvSpPr>
          <p:nvPr>
            <p:ph type="sldNum" sz="quarter" idx="12"/>
          </p:nvPr>
        </p:nvSpPr>
        <p:spPr/>
        <p:txBody>
          <a:bodyPr/>
          <a:lstStyle/>
          <a:p>
            <a:fld id="{697FDF1C-0AAD-4F57-92C6-3859CA4B4BB6}" type="slidenum">
              <a:rPr lang="en-US" smtClean="0"/>
              <a:t>‹#›</a:t>
            </a:fld>
            <a:endParaRPr lang="en-US"/>
          </a:p>
        </p:txBody>
      </p:sp>
    </p:spTree>
    <p:extLst>
      <p:ext uri="{BB962C8B-B14F-4D97-AF65-F5344CB8AC3E}">
        <p14:creationId xmlns:p14="http://schemas.microsoft.com/office/powerpoint/2010/main" val="393518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403EC0F-DC5A-434A-BC35-B05BE51FC715}"/>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633F853F-91C0-449E-9221-C00207CF8F92}"/>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C9FD12D0-BCCF-4F2B-96A8-38C2CD1942DD}"/>
              </a:ext>
            </a:extLst>
          </p:cNvPr>
          <p:cNvSpPr>
            <a:spLocks noGrp="1"/>
          </p:cNvSpPr>
          <p:nvPr>
            <p:ph type="dt" sz="half" idx="10"/>
          </p:nvPr>
        </p:nvSpPr>
        <p:spPr/>
        <p:txBody>
          <a:bodyPr/>
          <a:lstStyle/>
          <a:p>
            <a:fld id="{D6E509F1-FE3C-4088-B9EB-3AB85530A672}" type="datetimeFigureOut">
              <a:rPr lang="en-US" smtClean="0"/>
              <a:t>12/3/2019</a:t>
            </a:fld>
            <a:endParaRPr lang="en-US"/>
          </a:p>
        </p:txBody>
      </p:sp>
      <p:sp>
        <p:nvSpPr>
          <p:cNvPr id="5" name="Chỗ dành sẵn cho Chân trang 4">
            <a:extLst>
              <a:ext uri="{FF2B5EF4-FFF2-40B4-BE49-F238E27FC236}">
                <a16:creationId xmlns:a16="http://schemas.microsoft.com/office/drawing/2014/main" id="{E81D9987-FBD7-4D44-93CF-88A7F3C2BDDB}"/>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569EDAE-5195-4A4C-9C7F-5BA2B4A46069}"/>
              </a:ext>
            </a:extLst>
          </p:cNvPr>
          <p:cNvSpPr>
            <a:spLocks noGrp="1"/>
          </p:cNvSpPr>
          <p:nvPr>
            <p:ph type="sldNum" sz="quarter" idx="12"/>
          </p:nvPr>
        </p:nvSpPr>
        <p:spPr/>
        <p:txBody>
          <a:bodyPr/>
          <a:lstStyle/>
          <a:p>
            <a:fld id="{697FDF1C-0AAD-4F57-92C6-3859CA4B4BB6}" type="slidenum">
              <a:rPr lang="en-US" smtClean="0"/>
              <a:t>‹#›</a:t>
            </a:fld>
            <a:endParaRPr lang="en-US"/>
          </a:p>
        </p:txBody>
      </p:sp>
    </p:spTree>
    <p:extLst>
      <p:ext uri="{BB962C8B-B14F-4D97-AF65-F5344CB8AC3E}">
        <p14:creationId xmlns:p14="http://schemas.microsoft.com/office/powerpoint/2010/main" val="1701601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690F85A5-1440-4591-B2D4-F0CEABD9024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493D2AA3-7C75-42D5-AB4B-C94968B15E0A}"/>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0A21ECC8-8D78-4DD2-BE27-5D50827C56F3}"/>
              </a:ext>
            </a:extLst>
          </p:cNvPr>
          <p:cNvSpPr>
            <a:spLocks noGrp="1"/>
          </p:cNvSpPr>
          <p:nvPr>
            <p:ph type="dt" sz="half" idx="10"/>
          </p:nvPr>
        </p:nvSpPr>
        <p:spPr/>
        <p:txBody>
          <a:bodyPr/>
          <a:lstStyle/>
          <a:p>
            <a:fld id="{D6E509F1-FE3C-4088-B9EB-3AB85530A672}" type="datetimeFigureOut">
              <a:rPr lang="en-US" smtClean="0"/>
              <a:t>12/3/2019</a:t>
            </a:fld>
            <a:endParaRPr lang="en-US"/>
          </a:p>
        </p:txBody>
      </p:sp>
      <p:sp>
        <p:nvSpPr>
          <p:cNvPr id="5" name="Chỗ dành sẵn cho Chân trang 4">
            <a:extLst>
              <a:ext uri="{FF2B5EF4-FFF2-40B4-BE49-F238E27FC236}">
                <a16:creationId xmlns:a16="http://schemas.microsoft.com/office/drawing/2014/main" id="{76AFB842-C5C9-426F-9477-343B009142F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79405C0-905E-43A8-895E-39C273D5CB08}"/>
              </a:ext>
            </a:extLst>
          </p:cNvPr>
          <p:cNvSpPr>
            <a:spLocks noGrp="1"/>
          </p:cNvSpPr>
          <p:nvPr>
            <p:ph type="sldNum" sz="quarter" idx="12"/>
          </p:nvPr>
        </p:nvSpPr>
        <p:spPr/>
        <p:txBody>
          <a:bodyPr/>
          <a:lstStyle/>
          <a:p>
            <a:fld id="{697FDF1C-0AAD-4F57-92C6-3859CA4B4BB6}" type="slidenum">
              <a:rPr lang="en-US" smtClean="0"/>
              <a:t>‹#›</a:t>
            </a:fld>
            <a:endParaRPr lang="en-US"/>
          </a:p>
        </p:txBody>
      </p:sp>
    </p:spTree>
    <p:extLst>
      <p:ext uri="{BB962C8B-B14F-4D97-AF65-F5344CB8AC3E}">
        <p14:creationId xmlns:p14="http://schemas.microsoft.com/office/powerpoint/2010/main" val="421856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BDA1083-1377-4FCC-95FF-AEAA4356D3A5}"/>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8A44D12-0B31-4533-8264-4F620E65DA92}"/>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069B80AF-8E63-4F3E-826E-0113B78B9437}"/>
              </a:ext>
            </a:extLst>
          </p:cNvPr>
          <p:cNvSpPr>
            <a:spLocks noGrp="1"/>
          </p:cNvSpPr>
          <p:nvPr>
            <p:ph type="dt" sz="half" idx="10"/>
          </p:nvPr>
        </p:nvSpPr>
        <p:spPr/>
        <p:txBody>
          <a:bodyPr/>
          <a:lstStyle/>
          <a:p>
            <a:fld id="{D6E509F1-FE3C-4088-B9EB-3AB85530A672}" type="datetimeFigureOut">
              <a:rPr lang="en-US" smtClean="0"/>
              <a:t>12/3/2019</a:t>
            </a:fld>
            <a:endParaRPr lang="en-US"/>
          </a:p>
        </p:txBody>
      </p:sp>
      <p:sp>
        <p:nvSpPr>
          <p:cNvPr id="5" name="Chỗ dành sẵn cho Chân trang 4">
            <a:extLst>
              <a:ext uri="{FF2B5EF4-FFF2-40B4-BE49-F238E27FC236}">
                <a16:creationId xmlns:a16="http://schemas.microsoft.com/office/drawing/2014/main" id="{95C5A88D-A0A4-4FD3-BC3D-030CA47C39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4EF1123-0C0C-4670-B7AA-36CACCABAE24}"/>
              </a:ext>
            </a:extLst>
          </p:cNvPr>
          <p:cNvSpPr>
            <a:spLocks noGrp="1"/>
          </p:cNvSpPr>
          <p:nvPr>
            <p:ph type="sldNum" sz="quarter" idx="12"/>
          </p:nvPr>
        </p:nvSpPr>
        <p:spPr/>
        <p:txBody>
          <a:bodyPr/>
          <a:lstStyle/>
          <a:p>
            <a:fld id="{697FDF1C-0AAD-4F57-92C6-3859CA4B4BB6}" type="slidenum">
              <a:rPr lang="en-US" smtClean="0"/>
              <a:t>‹#›</a:t>
            </a:fld>
            <a:endParaRPr lang="en-US"/>
          </a:p>
        </p:txBody>
      </p:sp>
    </p:spTree>
    <p:extLst>
      <p:ext uri="{BB962C8B-B14F-4D97-AF65-F5344CB8AC3E}">
        <p14:creationId xmlns:p14="http://schemas.microsoft.com/office/powerpoint/2010/main" val="199556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15BE656-6343-4002-BC52-F5948DCE0ED8}"/>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7EAF705-CB13-46EE-9819-FCC0168BC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6E3DB43E-D98A-435F-8D01-538E4169C608}"/>
              </a:ext>
            </a:extLst>
          </p:cNvPr>
          <p:cNvSpPr>
            <a:spLocks noGrp="1"/>
          </p:cNvSpPr>
          <p:nvPr>
            <p:ph type="dt" sz="half" idx="10"/>
          </p:nvPr>
        </p:nvSpPr>
        <p:spPr/>
        <p:txBody>
          <a:bodyPr/>
          <a:lstStyle/>
          <a:p>
            <a:fld id="{D6E509F1-FE3C-4088-B9EB-3AB85530A672}" type="datetimeFigureOut">
              <a:rPr lang="en-US" smtClean="0"/>
              <a:t>12/3/2019</a:t>
            </a:fld>
            <a:endParaRPr lang="en-US"/>
          </a:p>
        </p:txBody>
      </p:sp>
      <p:sp>
        <p:nvSpPr>
          <p:cNvPr id="5" name="Chỗ dành sẵn cho Chân trang 4">
            <a:extLst>
              <a:ext uri="{FF2B5EF4-FFF2-40B4-BE49-F238E27FC236}">
                <a16:creationId xmlns:a16="http://schemas.microsoft.com/office/drawing/2014/main" id="{B90E9641-530A-4251-B535-DDC21AC8900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8281A26-B93B-4156-9DB5-68448BAEBCB6}"/>
              </a:ext>
            </a:extLst>
          </p:cNvPr>
          <p:cNvSpPr>
            <a:spLocks noGrp="1"/>
          </p:cNvSpPr>
          <p:nvPr>
            <p:ph type="sldNum" sz="quarter" idx="12"/>
          </p:nvPr>
        </p:nvSpPr>
        <p:spPr/>
        <p:txBody>
          <a:bodyPr/>
          <a:lstStyle/>
          <a:p>
            <a:fld id="{697FDF1C-0AAD-4F57-92C6-3859CA4B4BB6}" type="slidenum">
              <a:rPr lang="en-US" smtClean="0"/>
              <a:t>‹#›</a:t>
            </a:fld>
            <a:endParaRPr lang="en-US"/>
          </a:p>
        </p:txBody>
      </p:sp>
    </p:spTree>
    <p:extLst>
      <p:ext uri="{BB962C8B-B14F-4D97-AF65-F5344CB8AC3E}">
        <p14:creationId xmlns:p14="http://schemas.microsoft.com/office/powerpoint/2010/main" val="247600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B8E440-DBC5-45F6-B32D-1DDAE3AF2A7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77B8E5-566D-4976-81CA-F33FFBB5E7E1}"/>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E8A2A5E2-4538-4F5E-83F6-4DE8E574BAC5}"/>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F975B5F7-AFFC-49F5-BA33-790B5F3F1C0C}"/>
              </a:ext>
            </a:extLst>
          </p:cNvPr>
          <p:cNvSpPr>
            <a:spLocks noGrp="1"/>
          </p:cNvSpPr>
          <p:nvPr>
            <p:ph type="dt" sz="half" idx="10"/>
          </p:nvPr>
        </p:nvSpPr>
        <p:spPr/>
        <p:txBody>
          <a:bodyPr/>
          <a:lstStyle/>
          <a:p>
            <a:fld id="{D6E509F1-FE3C-4088-B9EB-3AB85530A672}" type="datetimeFigureOut">
              <a:rPr lang="en-US" smtClean="0"/>
              <a:t>12/3/2019</a:t>
            </a:fld>
            <a:endParaRPr lang="en-US"/>
          </a:p>
        </p:txBody>
      </p:sp>
      <p:sp>
        <p:nvSpPr>
          <p:cNvPr id="6" name="Chỗ dành sẵn cho Chân trang 5">
            <a:extLst>
              <a:ext uri="{FF2B5EF4-FFF2-40B4-BE49-F238E27FC236}">
                <a16:creationId xmlns:a16="http://schemas.microsoft.com/office/drawing/2014/main" id="{1466174B-4622-46C5-BBF5-7557C3AC5AF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66CC26C7-2BF8-4A87-BA8F-3368CE44C127}"/>
              </a:ext>
            </a:extLst>
          </p:cNvPr>
          <p:cNvSpPr>
            <a:spLocks noGrp="1"/>
          </p:cNvSpPr>
          <p:nvPr>
            <p:ph type="sldNum" sz="quarter" idx="12"/>
          </p:nvPr>
        </p:nvSpPr>
        <p:spPr/>
        <p:txBody>
          <a:bodyPr/>
          <a:lstStyle/>
          <a:p>
            <a:fld id="{697FDF1C-0AAD-4F57-92C6-3859CA4B4BB6}" type="slidenum">
              <a:rPr lang="en-US" smtClean="0"/>
              <a:t>‹#›</a:t>
            </a:fld>
            <a:endParaRPr lang="en-US"/>
          </a:p>
        </p:txBody>
      </p:sp>
    </p:spTree>
    <p:extLst>
      <p:ext uri="{BB962C8B-B14F-4D97-AF65-F5344CB8AC3E}">
        <p14:creationId xmlns:p14="http://schemas.microsoft.com/office/powerpoint/2010/main" val="357153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449B783-2B1B-423F-98BC-E1FD70768B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7112A104-9231-412B-94FD-DFEFDC36A7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7B371EAF-E8B9-41C1-BE49-78F99901D101}"/>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011D7202-78E8-417E-AB42-CEFD044FF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03612480-85DF-4BC3-B2DE-DE84D3AECFAE}"/>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D448C5EB-BEC0-4DB9-B477-13DCC6DFB746}"/>
              </a:ext>
            </a:extLst>
          </p:cNvPr>
          <p:cNvSpPr>
            <a:spLocks noGrp="1"/>
          </p:cNvSpPr>
          <p:nvPr>
            <p:ph type="dt" sz="half" idx="10"/>
          </p:nvPr>
        </p:nvSpPr>
        <p:spPr/>
        <p:txBody>
          <a:bodyPr/>
          <a:lstStyle/>
          <a:p>
            <a:fld id="{D6E509F1-FE3C-4088-B9EB-3AB85530A672}" type="datetimeFigureOut">
              <a:rPr lang="en-US" smtClean="0"/>
              <a:t>12/3/2019</a:t>
            </a:fld>
            <a:endParaRPr lang="en-US"/>
          </a:p>
        </p:txBody>
      </p:sp>
      <p:sp>
        <p:nvSpPr>
          <p:cNvPr id="8" name="Chỗ dành sẵn cho Chân trang 7">
            <a:extLst>
              <a:ext uri="{FF2B5EF4-FFF2-40B4-BE49-F238E27FC236}">
                <a16:creationId xmlns:a16="http://schemas.microsoft.com/office/drawing/2014/main" id="{062E1485-4F17-46E8-AABF-7D9DAD5D701D}"/>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F6F4F289-3616-413B-ACE4-305A0ADBC8CE}"/>
              </a:ext>
            </a:extLst>
          </p:cNvPr>
          <p:cNvSpPr>
            <a:spLocks noGrp="1"/>
          </p:cNvSpPr>
          <p:nvPr>
            <p:ph type="sldNum" sz="quarter" idx="12"/>
          </p:nvPr>
        </p:nvSpPr>
        <p:spPr/>
        <p:txBody>
          <a:bodyPr/>
          <a:lstStyle/>
          <a:p>
            <a:fld id="{697FDF1C-0AAD-4F57-92C6-3859CA4B4BB6}" type="slidenum">
              <a:rPr lang="en-US" smtClean="0"/>
              <a:t>‹#›</a:t>
            </a:fld>
            <a:endParaRPr lang="en-US"/>
          </a:p>
        </p:txBody>
      </p:sp>
    </p:spTree>
    <p:extLst>
      <p:ext uri="{BB962C8B-B14F-4D97-AF65-F5344CB8AC3E}">
        <p14:creationId xmlns:p14="http://schemas.microsoft.com/office/powerpoint/2010/main" val="251870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765093-823B-46AF-8C2B-73136E9CF064}"/>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41BE35CC-0406-4883-95DC-434660091C92}"/>
              </a:ext>
            </a:extLst>
          </p:cNvPr>
          <p:cNvSpPr>
            <a:spLocks noGrp="1"/>
          </p:cNvSpPr>
          <p:nvPr>
            <p:ph type="dt" sz="half" idx="10"/>
          </p:nvPr>
        </p:nvSpPr>
        <p:spPr/>
        <p:txBody>
          <a:bodyPr/>
          <a:lstStyle/>
          <a:p>
            <a:fld id="{D6E509F1-FE3C-4088-B9EB-3AB85530A672}" type="datetimeFigureOut">
              <a:rPr lang="en-US" smtClean="0"/>
              <a:t>12/3/2019</a:t>
            </a:fld>
            <a:endParaRPr lang="en-US"/>
          </a:p>
        </p:txBody>
      </p:sp>
      <p:sp>
        <p:nvSpPr>
          <p:cNvPr id="4" name="Chỗ dành sẵn cho Chân trang 3">
            <a:extLst>
              <a:ext uri="{FF2B5EF4-FFF2-40B4-BE49-F238E27FC236}">
                <a16:creationId xmlns:a16="http://schemas.microsoft.com/office/drawing/2014/main" id="{D454554F-4374-4F2A-81C9-EF28A53517C6}"/>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59337B03-57C6-4D7F-A914-61F86E9A1BE0}"/>
              </a:ext>
            </a:extLst>
          </p:cNvPr>
          <p:cNvSpPr>
            <a:spLocks noGrp="1"/>
          </p:cNvSpPr>
          <p:nvPr>
            <p:ph type="sldNum" sz="quarter" idx="12"/>
          </p:nvPr>
        </p:nvSpPr>
        <p:spPr/>
        <p:txBody>
          <a:bodyPr/>
          <a:lstStyle/>
          <a:p>
            <a:fld id="{697FDF1C-0AAD-4F57-92C6-3859CA4B4BB6}" type="slidenum">
              <a:rPr lang="en-US" smtClean="0"/>
              <a:t>‹#›</a:t>
            </a:fld>
            <a:endParaRPr lang="en-US"/>
          </a:p>
        </p:txBody>
      </p:sp>
    </p:spTree>
    <p:extLst>
      <p:ext uri="{BB962C8B-B14F-4D97-AF65-F5344CB8AC3E}">
        <p14:creationId xmlns:p14="http://schemas.microsoft.com/office/powerpoint/2010/main" val="48194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94EBF886-1423-4A8B-8D4D-BE7EBE6DD615}"/>
              </a:ext>
            </a:extLst>
          </p:cNvPr>
          <p:cNvSpPr>
            <a:spLocks noGrp="1"/>
          </p:cNvSpPr>
          <p:nvPr>
            <p:ph type="dt" sz="half" idx="10"/>
          </p:nvPr>
        </p:nvSpPr>
        <p:spPr/>
        <p:txBody>
          <a:bodyPr/>
          <a:lstStyle/>
          <a:p>
            <a:fld id="{D6E509F1-FE3C-4088-B9EB-3AB85530A672}" type="datetimeFigureOut">
              <a:rPr lang="en-US" smtClean="0"/>
              <a:t>12/3/2019</a:t>
            </a:fld>
            <a:endParaRPr lang="en-US"/>
          </a:p>
        </p:txBody>
      </p:sp>
      <p:sp>
        <p:nvSpPr>
          <p:cNvPr id="3" name="Chỗ dành sẵn cho Chân trang 2">
            <a:extLst>
              <a:ext uri="{FF2B5EF4-FFF2-40B4-BE49-F238E27FC236}">
                <a16:creationId xmlns:a16="http://schemas.microsoft.com/office/drawing/2014/main" id="{671EBAAA-D129-4DF7-9C9D-5FAFD39AE798}"/>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18ADBEE9-84EF-4C23-B0E4-FA99F600D376}"/>
              </a:ext>
            </a:extLst>
          </p:cNvPr>
          <p:cNvSpPr>
            <a:spLocks noGrp="1"/>
          </p:cNvSpPr>
          <p:nvPr>
            <p:ph type="sldNum" sz="quarter" idx="12"/>
          </p:nvPr>
        </p:nvSpPr>
        <p:spPr/>
        <p:txBody>
          <a:bodyPr/>
          <a:lstStyle/>
          <a:p>
            <a:fld id="{697FDF1C-0AAD-4F57-92C6-3859CA4B4BB6}" type="slidenum">
              <a:rPr lang="en-US" smtClean="0"/>
              <a:t>‹#›</a:t>
            </a:fld>
            <a:endParaRPr lang="en-US"/>
          </a:p>
        </p:txBody>
      </p:sp>
    </p:spTree>
    <p:extLst>
      <p:ext uri="{BB962C8B-B14F-4D97-AF65-F5344CB8AC3E}">
        <p14:creationId xmlns:p14="http://schemas.microsoft.com/office/powerpoint/2010/main" val="203214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C283969-3B8B-41FD-B467-948CED0BB83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35436B82-4EC5-4E70-8790-E45815914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20EB369F-8BB3-45D5-8A11-5962DA4AE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0E269DC-4551-4227-BFC1-B34378AE4993}"/>
              </a:ext>
            </a:extLst>
          </p:cNvPr>
          <p:cNvSpPr>
            <a:spLocks noGrp="1"/>
          </p:cNvSpPr>
          <p:nvPr>
            <p:ph type="dt" sz="half" idx="10"/>
          </p:nvPr>
        </p:nvSpPr>
        <p:spPr/>
        <p:txBody>
          <a:bodyPr/>
          <a:lstStyle/>
          <a:p>
            <a:fld id="{D6E509F1-FE3C-4088-B9EB-3AB85530A672}" type="datetimeFigureOut">
              <a:rPr lang="en-US" smtClean="0"/>
              <a:t>12/3/2019</a:t>
            </a:fld>
            <a:endParaRPr lang="en-US"/>
          </a:p>
        </p:txBody>
      </p:sp>
      <p:sp>
        <p:nvSpPr>
          <p:cNvPr id="6" name="Chỗ dành sẵn cho Chân trang 5">
            <a:extLst>
              <a:ext uri="{FF2B5EF4-FFF2-40B4-BE49-F238E27FC236}">
                <a16:creationId xmlns:a16="http://schemas.microsoft.com/office/drawing/2014/main" id="{37E046C9-2C44-4CAB-891C-EC1C2A331CE8}"/>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D3E6EFB-5BDA-4D21-8C53-C5B400350D5B}"/>
              </a:ext>
            </a:extLst>
          </p:cNvPr>
          <p:cNvSpPr>
            <a:spLocks noGrp="1"/>
          </p:cNvSpPr>
          <p:nvPr>
            <p:ph type="sldNum" sz="quarter" idx="12"/>
          </p:nvPr>
        </p:nvSpPr>
        <p:spPr/>
        <p:txBody>
          <a:bodyPr/>
          <a:lstStyle/>
          <a:p>
            <a:fld id="{697FDF1C-0AAD-4F57-92C6-3859CA4B4BB6}" type="slidenum">
              <a:rPr lang="en-US" smtClean="0"/>
              <a:t>‹#›</a:t>
            </a:fld>
            <a:endParaRPr lang="en-US"/>
          </a:p>
        </p:txBody>
      </p:sp>
    </p:spTree>
    <p:extLst>
      <p:ext uri="{BB962C8B-B14F-4D97-AF65-F5344CB8AC3E}">
        <p14:creationId xmlns:p14="http://schemas.microsoft.com/office/powerpoint/2010/main" val="172910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506057-9BF0-456E-92E8-FE9C222989D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F0C8EA4-BB58-47D3-B578-6F4D1799A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65E37D0A-9146-4098-8F0C-884AFBE55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F6A1E46B-9465-4A72-BF34-637FD5FF15E7}"/>
              </a:ext>
            </a:extLst>
          </p:cNvPr>
          <p:cNvSpPr>
            <a:spLocks noGrp="1"/>
          </p:cNvSpPr>
          <p:nvPr>
            <p:ph type="dt" sz="half" idx="10"/>
          </p:nvPr>
        </p:nvSpPr>
        <p:spPr/>
        <p:txBody>
          <a:bodyPr/>
          <a:lstStyle/>
          <a:p>
            <a:fld id="{D6E509F1-FE3C-4088-B9EB-3AB85530A672}" type="datetimeFigureOut">
              <a:rPr lang="en-US" smtClean="0"/>
              <a:t>12/3/2019</a:t>
            </a:fld>
            <a:endParaRPr lang="en-US"/>
          </a:p>
        </p:txBody>
      </p:sp>
      <p:sp>
        <p:nvSpPr>
          <p:cNvPr id="6" name="Chỗ dành sẵn cho Chân trang 5">
            <a:extLst>
              <a:ext uri="{FF2B5EF4-FFF2-40B4-BE49-F238E27FC236}">
                <a16:creationId xmlns:a16="http://schemas.microsoft.com/office/drawing/2014/main" id="{C02F3EDC-98FE-489B-95D0-E86FA905191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DEA3EA2E-FB19-40F4-A973-69E8FA615E3B}"/>
              </a:ext>
            </a:extLst>
          </p:cNvPr>
          <p:cNvSpPr>
            <a:spLocks noGrp="1"/>
          </p:cNvSpPr>
          <p:nvPr>
            <p:ph type="sldNum" sz="quarter" idx="12"/>
          </p:nvPr>
        </p:nvSpPr>
        <p:spPr/>
        <p:txBody>
          <a:bodyPr/>
          <a:lstStyle/>
          <a:p>
            <a:fld id="{697FDF1C-0AAD-4F57-92C6-3859CA4B4BB6}" type="slidenum">
              <a:rPr lang="en-US" smtClean="0"/>
              <a:t>‹#›</a:t>
            </a:fld>
            <a:endParaRPr lang="en-US"/>
          </a:p>
        </p:txBody>
      </p:sp>
    </p:spTree>
    <p:extLst>
      <p:ext uri="{BB962C8B-B14F-4D97-AF65-F5344CB8AC3E}">
        <p14:creationId xmlns:p14="http://schemas.microsoft.com/office/powerpoint/2010/main" val="115518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94147D0E-357C-4F21-8FEA-3A2654C9F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B3545A69-7A8C-4EA7-97C8-9593C8049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CD34A58-3F7A-47C6-8CB4-5EBD3CD17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E509F1-FE3C-4088-B9EB-3AB85530A672}" type="datetimeFigureOut">
              <a:rPr lang="en-US" smtClean="0"/>
              <a:t>12/3/2019</a:t>
            </a:fld>
            <a:endParaRPr lang="en-US"/>
          </a:p>
        </p:txBody>
      </p:sp>
      <p:sp>
        <p:nvSpPr>
          <p:cNvPr id="5" name="Chỗ dành sẵn cho Chân trang 4">
            <a:extLst>
              <a:ext uri="{FF2B5EF4-FFF2-40B4-BE49-F238E27FC236}">
                <a16:creationId xmlns:a16="http://schemas.microsoft.com/office/drawing/2014/main" id="{9325612F-3A9D-4CCE-910C-0ED8F2F8A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145D37A4-FE5E-4FDF-B623-1ADBD6114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FDF1C-0AAD-4F57-92C6-3859CA4B4BB6}" type="slidenum">
              <a:rPr lang="en-US" smtClean="0"/>
              <a:t>‹#›</a:t>
            </a:fld>
            <a:endParaRPr lang="en-US"/>
          </a:p>
        </p:txBody>
      </p:sp>
    </p:spTree>
    <p:extLst>
      <p:ext uri="{BB962C8B-B14F-4D97-AF65-F5344CB8AC3E}">
        <p14:creationId xmlns:p14="http://schemas.microsoft.com/office/powerpoint/2010/main" val="202888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F14A92-35AA-46C3-9F88-B9516D20F55B}"/>
              </a:ext>
            </a:extLst>
          </p:cNvPr>
          <p:cNvSpPr>
            <a:spLocks noGrp="1"/>
          </p:cNvSpPr>
          <p:nvPr>
            <p:ph type="ctrTitle"/>
          </p:nvPr>
        </p:nvSpPr>
        <p:spPr>
          <a:xfrm>
            <a:off x="1524000" y="0"/>
            <a:ext cx="9144000" cy="1253613"/>
          </a:xfrm>
        </p:spPr>
        <p:txBody>
          <a:bodyPr/>
          <a:lstStyle/>
          <a:p>
            <a:r>
              <a:rPr lang="vi-VN" b="1" dirty="0">
                <a:solidFill>
                  <a:srgbClr val="FF0000"/>
                </a:solidFill>
              </a:rPr>
              <a:t>MÔ TẢ ĐỀ TÀI</a:t>
            </a:r>
            <a:endParaRPr lang="en-US" b="1" dirty="0">
              <a:solidFill>
                <a:srgbClr val="FF0000"/>
              </a:solidFill>
            </a:endParaRPr>
          </a:p>
        </p:txBody>
      </p:sp>
      <p:sp>
        <p:nvSpPr>
          <p:cNvPr id="5" name="Hộp Văn bản 4">
            <a:extLst>
              <a:ext uri="{FF2B5EF4-FFF2-40B4-BE49-F238E27FC236}">
                <a16:creationId xmlns:a16="http://schemas.microsoft.com/office/drawing/2014/main" id="{D4FE32C9-1FB7-4BA2-9477-19A8DF07A91C}"/>
              </a:ext>
            </a:extLst>
          </p:cNvPr>
          <p:cNvSpPr txBox="1"/>
          <p:nvPr/>
        </p:nvSpPr>
        <p:spPr>
          <a:xfrm>
            <a:off x="640080" y="1997839"/>
            <a:ext cx="11041380" cy="3139321"/>
          </a:xfrm>
          <a:prstGeom prst="rect">
            <a:avLst/>
          </a:prstGeom>
          <a:noFill/>
        </p:spPr>
        <p:txBody>
          <a:bodyPr wrap="square" rtlCol="0">
            <a:spAutoFit/>
          </a:bodyPr>
          <a:lstStyle/>
          <a:p>
            <a:pPr lvl="0"/>
            <a:r>
              <a:rPr lang="vi-VN" sz="3300">
                <a:latin typeface="+mj-lt"/>
              </a:rPr>
              <a:t>Xây dựng một hệ thống phân tán theo yêu cầu sau: Một máy có 5 phương thức phục vụ cho việc xử lý các chuỗi, các phép toán, tính các giá trị liên quan đến các hình,... Máy này cho phép các máy khác có thể truy cập từ xa để sử dụng các phương thức này. Các máy khác thực hiện truy cập từ xa đến các phương thức trên để yêu cầu thực hiện công việc của mình.</a:t>
            </a:r>
            <a:endParaRPr lang="en-US" sz="3300">
              <a:latin typeface="+mj-lt"/>
            </a:endParaRPr>
          </a:p>
        </p:txBody>
      </p:sp>
    </p:spTree>
    <p:extLst>
      <p:ext uri="{BB962C8B-B14F-4D97-AF65-F5344CB8AC3E}">
        <p14:creationId xmlns:p14="http://schemas.microsoft.com/office/powerpoint/2010/main" val="294252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48386B-0915-4E88-8129-D85E055BB979}"/>
              </a:ext>
            </a:extLst>
          </p:cNvPr>
          <p:cNvSpPr>
            <a:spLocks noGrp="1"/>
          </p:cNvSpPr>
          <p:nvPr/>
        </p:nvSpPr>
        <p:spPr>
          <a:xfrm>
            <a:off x="335280" y="251618"/>
            <a:ext cx="11521440" cy="8588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a:solidFill>
                  <a:srgbClr val="FF0000"/>
                </a:solidFill>
                <a:latin typeface="Times New Roman" panose="02020603050405020304" pitchFamily="18" charset="0"/>
                <a:cs typeface="Times New Roman" panose="02020603050405020304" pitchFamily="18" charset="0"/>
              </a:rPr>
              <a:t>KẾT QUẢ THỰC HIỆN</a:t>
            </a:r>
          </a:p>
        </p:txBody>
      </p:sp>
      <p:sp>
        <p:nvSpPr>
          <p:cNvPr id="3" name="Hộp Văn bản 2">
            <a:extLst>
              <a:ext uri="{FF2B5EF4-FFF2-40B4-BE49-F238E27FC236}">
                <a16:creationId xmlns:a16="http://schemas.microsoft.com/office/drawing/2014/main" id="{1F25EF30-0694-4666-ADE4-852089C795FB}"/>
              </a:ext>
            </a:extLst>
          </p:cNvPr>
          <p:cNvSpPr txBox="1"/>
          <p:nvPr/>
        </p:nvSpPr>
        <p:spPr>
          <a:xfrm>
            <a:off x="888642" y="1110455"/>
            <a:ext cx="8203843"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Khởi động Server</a:t>
            </a:r>
          </a:p>
        </p:txBody>
      </p:sp>
      <p:pic>
        <p:nvPicPr>
          <p:cNvPr id="7" name="Hình ảnh 6">
            <a:extLst>
              <a:ext uri="{FF2B5EF4-FFF2-40B4-BE49-F238E27FC236}">
                <a16:creationId xmlns:a16="http://schemas.microsoft.com/office/drawing/2014/main" id="{B934C72C-26FE-4D82-860C-CC08A1CAD4E5}"/>
              </a:ext>
            </a:extLst>
          </p:cNvPr>
          <p:cNvPicPr>
            <a:picLocks noChangeAspect="1"/>
          </p:cNvPicPr>
          <p:nvPr/>
        </p:nvPicPr>
        <p:blipFill>
          <a:blip r:embed="rId2"/>
          <a:stretch>
            <a:fillRect/>
          </a:stretch>
        </p:blipFill>
        <p:spPr>
          <a:xfrm>
            <a:off x="1894721" y="1695230"/>
            <a:ext cx="6191683" cy="4674664"/>
          </a:xfrm>
          <a:prstGeom prst="rect">
            <a:avLst/>
          </a:prstGeom>
        </p:spPr>
      </p:pic>
    </p:spTree>
    <p:extLst>
      <p:ext uri="{BB962C8B-B14F-4D97-AF65-F5344CB8AC3E}">
        <p14:creationId xmlns:p14="http://schemas.microsoft.com/office/powerpoint/2010/main" val="262284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48386B-0915-4E88-8129-D85E055BB979}"/>
              </a:ext>
            </a:extLst>
          </p:cNvPr>
          <p:cNvSpPr>
            <a:spLocks noGrp="1"/>
          </p:cNvSpPr>
          <p:nvPr/>
        </p:nvSpPr>
        <p:spPr>
          <a:xfrm>
            <a:off x="335280" y="251618"/>
            <a:ext cx="11521440" cy="8588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a:solidFill>
                  <a:srgbClr val="FF0000"/>
                </a:solidFill>
                <a:latin typeface="Times New Roman" panose="02020603050405020304" pitchFamily="18" charset="0"/>
                <a:cs typeface="Times New Roman" panose="02020603050405020304" pitchFamily="18" charset="0"/>
              </a:rPr>
              <a:t>KẾT QUẢ THỰC HIỆN</a:t>
            </a:r>
          </a:p>
        </p:txBody>
      </p:sp>
      <p:sp>
        <p:nvSpPr>
          <p:cNvPr id="3" name="Hộp Văn bản 2">
            <a:extLst>
              <a:ext uri="{FF2B5EF4-FFF2-40B4-BE49-F238E27FC236}">
                <a16:creationId xmlns:a16="http://schemas.microsoft.com/office/drawing/2014/main" id="{1F25EF30-0694-4666-ADE4-852089C795FB}"/>
              </a:ext>
            </a:extLst>
          </p:cNvPr>
          <p:cNvSpPr txBox="1"/>
          <p:nvPr/>
        </p:nvSpPr>
        <p:spPr>
          <a:xfrm>
            <a:off x="888642" y="1110455"/>
            <a:ext cx="8203843"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Chạy Client</a:t>
            </a:r>
          </a:p>
        </p:txBody>
      </p:sp>
      <p:pic>
        <p:nvPicPr>
          <p:cNvPr id="6" name="Hình ảnh 5">
            <a:extLst>
              <a:ext uri="{FF2B5EF4-FFF2-40B4-BE49-F238E27FC236}">
                <a16:creationId xmlns:a16="http://schemas.microsoft.com/office/drawing/2014/main" id="{19A953B0-312D-4ED6-80F3-BB9923750374}"/>
              </a:ext>
            </a:extLst>
          </p:cNvPr>
          <p:cNvPicPr>
            <a:picLocks noChangeAspect="1"/>
          </p:cNvPicPr>
          <p:nvPr/>
        </p:nvPicPr>
        <p:blipFill>
          <a:blip r:embed="rId2"/>
          <a:stretch>
            <a:fillRect/>
          </a:stretch>
        </p:blipFill>
        <p:spPr>
          <a:xfrm>
            <a:off x="888642" y="1685925"/>
            <a:ext cx="5200650" cy="5172075"/>
          </a:xfrm>
          <a:prstGeom prst="rect">
            <a:avLst/>
          </a:prstGeom>
        </p:spPr>
      </p:pic>
      <p:pic>
        <p:nvPicPr>
          <p:cNvPr id="7" name="Hình ảnh 6">
            <a:extLst>
              <a:ext uri="{FF2B5EF4-FFF2-40B4-BE49-F238E27FC236}">
                <a16:creationId xmlns:a16="http://schemas.microsoft.com/office/drawing/2014/main" id="{B0FBDCC3-9615-4626-867B-E3190CD21EFF}"/>
              </a:ext>
            </a:extLst>
          </p:cNvPr>
          <p:cNvPicPr>
            <a:picLocks noChangeAspect="1"/>
          </p:cNvPicPr>
          <p:nvPr/>
        </p:nvPicPr>
        <p:blipFill>
          <a:blip r:embed="rId3"/>
          <a:stretch>
            <a:fillRect/>
          </a:stretch>
        </p:blipFill>
        <p:spPr>
          <a:xfrm>
            <a:off x="6102710" y="1685925"/>
            <a:ext cx="5295900" cy="4714875"/>
          </a:xfrm>
          <a:prstGeom prst="rect">
            <a:avLst/>
          </a:prstGeom>
        </p:spPr>
      </p:pic>
    </p:spTree>
    <p:extLst>
      <p:ext uri="{BB962C8B-B14F-4D97-AF65-F5344CB8AC3E}">
        <p14:creationId xmlns:p14="http://schemas.microsoft.com/office/powerpoint/2010/main" val="381778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A9CEB54-C3C0-4183-BE73-27CAEEB4D782}"/>
              </a:ext>
            </a:extLst>
          </p:cNvPr>
          <p:cNvSpPr>
            <a:spLocks noGrp="1"/>
          </p:cNvSpPr>
          <p:nvPr>
            <p:ph idx="1"/>
          </p:nvPr>
        </p:nvSpPr>
        <p:spPr>
          <a:xfrm>
            <a:off x="838200" y="1440180"/>
            <a:ext cx="10515600" cy="4736783"/>
          </a:xfrm>
        </p:spPr>
        <p:txBody>
          <a:bodyPr>
            <a:normAutofit/>
          </a:bodyPr>
          <a:lstStyle/>
          <a:p>
            <a:pPr marL="0" indent="0">
              <a:buNone/>
            </a:pPr>
            <a:r>
              <a:rPr lang="en-US" sz="3400">
                <a:latin typeface="Times New Roman" panose="02020603050405020304" pitchFamily="18" charset="0"/>
                <a:cs typeface="Times New Roman" panose="02020603050405020304" pitchFamily="18" charset="0"/>
              </a:rPr>
              <a:t>Để giải quyết bài toán, ta tạo 3 thành phần:</a:t>
            </a:r>
          </a:p>
          <a:p>
            <a:pPr>
              <a:buFont typeface="Wingdings" panose="05000000000000000000" pitchFamily="2" charset="2"/>
              <a:buChar char="v"/>
            </a:pPr>
            <a:r>
              <a:rPr lang="en-US" sz="3400">
                <a:latin typeface="Times New Roman" panose="02020603050405020304" pitchFamily="18" charset="0"/>
                <a:cs typeface="Times New Roman" panose="02020603050405020304" pitchFamily="18" charset="0"/>
              </a:rPr>
              <a:t> Server: Xử lý yêu cầu đ</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ợc gửi đến từ Client.</a:t>
            </a:r>
          </a:p>
          <a:p>
            <a:pPr>
              <a:buFont typeface="Wingdings" panose="05000000000000000000" pitchFamily="2" charset="2"/>
              <a:buChar char="v"/>
            </a:pPr>
            <a:r>
              <a:rPr lang="en-US" sz="3400">
                <a:latin typeface="Times New Roman" panose="02020603050405020304" pitchFamily="18" charset="0"/>
                <a:cs typeface="Times New Roman" panose="02020603050405020304" pitchFamily="18" charset="0"/>
              </a:rPr>
              <a:t>Function: Triển khai và gọi các ph</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ơng thức.</a:t>
            </a:r>
          </a:p>
          <a:p>
            <a:pPr>
              <a:buFont typeface="Wingdings" panose="05000000000000000000" pitchFamily="2" charset="2"/>
              <a:buChar char="v"/>
            </a:pPr>
            <a:r>
              <a:rPr lang="en-US" sz="3400">
                <a:latin typeface="Times New Roman" panose="02020603050405020304" pitchFamily="18" charset="0"/>
                <a:cs typeface="Times New Roman" panose="02020603050405020304" pitchFamily="18" charset="0"/>
              </a:rPr>
              <a:t>Client: Chạy giao diện chọn để ng</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ời dùng t</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ơng tác và gửi yêu cầu đến Server.</a:t>
            </a:r>
          </a:p>
        </p:txBody>
      </p:sp>
      <p:sp>
        <p:nvSpPr>
          <p:cNvPr id="4" name="Title 1">
            <a:extLst>
              <a:ext uri="{FF2B5EF4-FFF2-40B4-BE49-F238E27FC236}">
                <a16:creationId xmlns:a16="http://schemas.microsoft.com/office/drawing/2014/main" id="{C22884E1-17CA-494D-9C03-5082E8069484}"/>
              </a:ext>
            </a:extLst>
          </p:cNvPr>
          <p:cNvSpPr>
            <a:spLocks noGrp="1"/>
          </p:cNvSpPr>
          <p:nvPr>
            <p:ph type="title"/>
          </p:nvPr>
        </p:nvSpPr>
        <p:spPr>
          <a:xfrm>
            <a:off x="838200" y="319405"/>
            <a:ext cx="10515600" cy="937895"/>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spTree>
    <p:extLst>
      <p:ext uri="{BB962C8B-B14F-4D97-AF65-F5344CB8AC3E}">
        <p14:creationId xmlns:p14="http://schemas.microsoft.com/office/powerpoint/2010/main" val="348563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A9CEB54-C3C0-4183-BE73-27CAEEB4D782}"/>
              </a:ext>
            </a:extLst>
          </p:cNvPr>
          <p:cNvSpPr>
            <a:spLocks noGrp="1"/>
          </p:cNvSpPr>
          <p:nvPr>
            <p:ph idx="1"/>
          </p:nvPr>
        </p:nvSpPr>
        <p:spPr>
          <a:xfrm>
            <a:off x="838200" y="1440180"/>
            <a:ext cx="10515600" cy="4736783"/>
          </a:xfrm>
        </p:spPr>
        <p:txBody>
          <a:bodyPr>
            <a:normAutofit/>
          </a:bodyPr>
          <a:lstStyle/>
          <a:p>
            <a:pPr marL="0" indent="0">
              <a:buNone/>
            </a:pPr>
            <a:r>
              <a:rPr lang="en-US" sz="3400">
                <a:latin typeface="Times New Roman" panose="02020603050405020304" pitchFamily="18" charset="0"/>
                <a:cs typeface="Times New Roman" panose="02020603050405020304" pitchFamily="18" charset="0"/>
              </a:rPr>
              <a:t>Công việc của Server nh</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 sau:</a:t>
            </a:r>
          </a:p>
          <a:p>
            <a:pPr>
              <a:buFontTx/>
              <a:buChar char="-"/>
            </a:pPr>
            <a:r>
              <a:rPr lang="en-US" sz="3400">
                <a:latin typeface="Times New Roman" panose="02020603050405020304" pitchFamily="18" charset="0"/>
                <a:cs typeface="Times New Roman" panose="02020603050405020304" pitchFamily="18" charset="0"/>
              </a:rPr>
              <a:t>Xử lý yêu cầu đ</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ợc gửi đến từ Client, t</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ơng ứng với mỗi yêu cầu sẽ chạy mỗi hàm khác nhau để xử lý.</a:t>
            </a:r>
          </a:p>
          <a:p>
            <a:pPr>
              <a:buFontTx/>
              <a:buChar char="-"/>
            </a:pPr>
            <a:r>
              <a:rPr lang="en-US" sz="3400">
                <a:latin typeface="Times New Roman" panose="02020603050405020304" pitchFamily="18" charset="0"/>
                <a:cs typeface="Times New Roman" panose="02020603050405020304" pitchFamily="18" charset="0"/>
              </a:rPr>
              <a:t>Tạo một bộ đăng ký (Registry) tại Server.</a:t>
            </a:r>
          </a:p>
          <a:p>
            <a:pPr>
              <a:buFontTx/>
              <a:buChar char="-"/>
            </a:pPr>
            <a:r>
              <a:rPr lang="en-US" sz="3400">
                <a:latin typeface="Times New Roman" panose="02020603050405020304" pitchFamily="18" charset="0"/>
                <a:cs typeface="Times New Roman" panose="02020603050405020304" pitchFamily="18" charset="0"/>
              </a:rPr>
              <a:t>Đăng ký đối t</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ợng đó với một tên bất kì, client có thể tìm đến để gọi đối t</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ợng.</a:t>
            </a:r>
          </a:p>
        </p:txBody>
      </p:sp>
      <p:sp>
        <p:nvSpPr>
          <p:cNvPr id="4" name="Title 1">
            <a:extLst>
              <a:ext uri="{FF2B5EF4-FFF2-40B4-BE49-F238E27FC236}">
                <a16:creationId xmlns:a16="http://schemas.microsoft.com/office/drawing/2014/main" id="{C22884E1-17CA-494D-9C03-5082E8069484}"/>
              </a:ext>
            </a:extLst>
          </p:cNvPr>
          <p:cNvSpPr>
            <a:spLocks noGrp="1"/>
          </p:cNvSpPr>
          <p:nvPr>
            <p:ph type="title"/>
          </p:nvPr>
        </p:nvSpPr>
        <p:spPr>
          <a:xfrm>
            <a:off x="838200" y="319405"/>
            <a:ext cx="10515600" cy="937895"/>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spTree>
    <p:extLst>
      <p:ext uri="{BB962C8B-B14F-4D97-AF65-F5344CB8AC3E}">
        <p14:creationId xmlns:p14="http://schemas.microsoft.com/office/powerpoint/2010/main" val="170105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A9CEB54-C3C0-4183-BE73-27CAEEB4D782}"/>
              </a:ext>
            </a:extLst>
          </p:cNvPr>
          <p:cNvSpPr>
            <a:spLocks noGrp="1"/>
          </p:cNvSpPr>
          <p:nvPr>
            <p:ph idx="1"/>
          </p:nvPr>
        </p:nvSpPr>
        <p:spPr>
          <a:xfrm>
            <a:off x="838200" y="1002125"/>
            <a:ext cx="10515600" cy="530461"/>
          </a:xfrm>
        </p:spPr>
        <p:txBody>
          <a:bodyPr>
            <a:normAutofit lnSpcReduction="10000"/>
          </a:bodyPr>
          <a:lstStyle/>
          <a:p>
            <a:pPr marL="0" indent="0">
              <a:buNone/>
            </a:pPr>
            <a:r>
              <a:rPr lang="en-US" sz="3400">
                <a:latin typeface="Times New Roman" panose="02020603050405020304" pitchFamily="18" charset="0"/>
                <a:cs typeface="Times New Roman" panose="02020603050405020304" pitchFamily="18" charset="0"/>
              </a:rPr>
              <a:t>Công việc của Server nh</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 sau:</a:t>
            </a:r>
          </a:p>
        </p:txBody>
      </p:sp>
      <p:sp>
        <p:nvSpPr>
          <p:cNvPr id="4" name="Title 1">
            <a:extLst>
              <a:ext uri="{FF2B5EF4-FFF2-40B4-BE49-F238E27FC236}">
                <a16:creationId xmlns:a16="http://schemas.microsoft.com/office/drawing/2014/main" id="{C22884E1-17CA-494D-9C03-5082E8069484}"/>
              </a:ext>
            </a:extLst>
          </p:cNvPr>
          <p:cNvSpPr>
            <a:spLocks noGrp="1"/>
          </p:cNvSpPr>
          <p:nvPr>
            <p:ph type="title"/>
          </p:nvPr>
        </p:nvSpPr>
        <p:spPr>
          <a:xfrm>
            <a:off x="838200" y="319405"/>
            <a:ext cx="10515600" cy="937895"/>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pic>
        <p:nvPicPr>
          <p:cNvPr id="8" name="Hình ảnh 7">
            <a:extLst>
              <a:ext uri="{FF2B5EF4-FFF2-40B4-BE49-F238E27FC236}">
                <a16:creationId xmlns:a16="http://schemas.microsoft.com/office/drawing/2014/main" id="{B4F22103-F449-49F0-9624-42E84DA6DAD1}"/>
              </a:ext>
            </a:extLst>
          </p:cNvPr>
          <p:cNvPicPr>
            <a:picLocks noChangeAspect="1"/>
          </p:cNvPicPr>
          <p:nvPr/>
        </p:nvPicPr>
        <p:blipFill>
          <a:blip r:embed="rId2"/>
          <a:stretch>
            <a:fillRect/>
          </a:stretch>
        </p:blipFill>
        <p:spPr>
          <a:xfrm>
            <a:off x="743522" y="1622107"/>
            <a:ext cx="5352478" cy="3829243"/>
          </a:xfrm>
          <a:prstGeom prst="rect">
            <a:avLst/>
          </a:prstGeom>
        </p:spPr>
      </p:pic>
      <p:pic>
        <p:nvPicPr>
          <p:cNvPr id="9" name="Hình ảnh 8">
            <a:extLst>
              <a:ext uri="{FF2B5EF4-FFF2-40B4-BE49-F238E27FC236}">
                <a16:creationId xmlns:a16="http://schemas.microsoft.com/office/drawing/2014/main" id="{1E525908-7A98-479C-9350-0D9BA190AA29}"/>
              </a:ext>
            </a:extLst>
          </p:cNvPr>
          <p:cNvPicPr>
            <a:picLocks noChangeAspect="1"/>
          </p:cNvPicPr>
          <p:nvPr/>
        </p:nvPicPr>
        <p:blipFill>
          <a:blip r:embed="rId3"/>
          <a:stretch>
            <a:fillRect/>
          </a:stretch>
        </p:blipFill>
        <p:spPr>
          <a:xfrm>
            <a:off x="6096000" y="1622107"/>
            <a:ext cx="5352478" cy="3768476"/>
          </a:xfrm>
          <a:prstGeom prst="rect">
            <a:avLst/>
          </a:prstGeom>
        </p:spPr>
      </p:pic>
      <p:pic>
        <p:nvPicPr>
          <p:cNvPr id="10" name="Hình ảnh 9">
            <a:extLst>
              <a:ext uri="{FF2B5EF4-FFF2-40B4-BE49-F238E27FC236}">
                <a16:creationId xmlns:a16="http://schemas.microsoft.com/office/drawing/2014/main" id="{9C3E30F0-F03E-4528-92A4-60CF4FA884FC}"/>
              </a:ext>
            </a:extLst>
          </p:cNvPr>
          <p:cNvPicPr>
            <a:picLocks noChangeAspect="1"/>
          </p:cNvPicPr>
          <p:nvPr/>
        </p:nvPicPr>
        <p:blipFill>
          <a:blip r:embed="rId4"/>
          <a:stretch>
            <a:fillRect/>
          </a:stretch>
        </p:blipFill>
        <p:spPr>
          <a:xfrm>
            <a:off x="2951080" y="5755390"/>
            <a:ext cx="5980748" cy="1056903"/>
          </a:xfrm>
          <a:prstGeom prst="rect">
            <a:avLst/>
          </a:prstGeom>
        </p:spPr>
      </p:pic>
    </p:spTree>
    <p:extLst>
      <p:ext uri="{BB962C8B-B14F-4D97-AF65-F5344CB8AC3E}">
        <p14:creationId xmlns:p14="http://schemas.microsoft.com/office/powerpoint/2010/main" val="37915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A9CEB54-C3C0-4183-BE73-27CAEEB4D782}"/>
              </a:ext>
            </a:extLst>
          </p:cNvPr>
          <p:cNvSpPr>
            <a:spLocks noGrp="1"/>
          </p:cNvSpPr>
          <p:nvPr>
            <p:ph idx="1"/>
          </p:nvPr>
        </p:nvSpPr>
        <p:spPr>
          <a:xfrm>
            <a:off x="838200" y="1440180"/>
            <a:ext cx="10515600" cy="4736783"/>
          </a:xfrm>
        </p:spPr>
        <p:txBody>
          <a:bodyPr>
            <a:normAutofit lnSpcReduction="10000"/>
          </a:bodyPr>
          <a:lstStyle/>
          <a:p>
            <a:pPr marL="0" indent="0">
              <a:buNone/>
            </a:pPr>
            <a:r>
              <a:rPr lang="en-US" sz="3400">
                <a:latin typeface="Times New Roman" panose="02020603050405020304" pitchFamily="18" charset="0"/>
                <a:cs typeface="Times New Roman" panose="02020603050405020304" pitchFamily="18" charset="0"/>
              </a:rPr>
              <a:t>Công việc của Client như sau:</a:t>
            </a:r>
            <a:endParaRPr lang="vi-VN" sz="3400">
              <a:latin typeface="Times New Roman" panose="02020603050405020304" pitchFamily="18" charset="0"/>
              <a:cs typeface="Times New Roman" panose="02020603050405020304" pitchFamily="18" charset="0"/>
            </a:endParaRPr>
          </a:p>
          <a:p>
            <a:pPr marL="0" indent="0">
              <a:buNone/>
            </a:pPr>
            <a:r>
              <a:rPr lang="vi-VN" sz="3400">
                <a:latin typeface="Times New Roman" panose="02020603050405020304" pitchFamily="18" charset="0"/>
                <a:cs typeface="Times New Roman" panose="02020603050405020304" pitchFamily="18" charset="0"/>
              </a:rPr>
              <a:t>- Tìm bộ đăng ký trên máy chủ bằng địa chỉ đã được thiết lập trước để kết nối đến server.</a:t>
            </a:r>
          </a:p>
          <a:p>
            <a:pPr marL="0" indent="0">
              <a:buNone/>
            </a:pPr>
            <a:r>
              <a:rPr lang="vi-VN" sz="3400">
                <a:latin typeface="Times New Roman" panose="02020603050405020304" pitchFamily="18" charset="0"/>
                <a:cs typeface="Times New Roman" panose="02020603050405020304" pitchFamily="18" charset="0"/>
              </a:rPr>
              <a:t>- </a:t>
            </a:r>
            <a:r>
              <a:rPr lang="en-US" sz="3400">
                <a:latin typeface="Times New Roman" panose="02020603050405020304" pitchFamily="18" charset="0"/>
                <a:cs typeface="Times New Roman" panose="02020603050405020304" pitchFamily="18" charset="0"/>
              </a:rPr>
              <a:t>Hiển thị danh sách lựa chọn đã thiết lập từ tr</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ớc để ng</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ời dùng chọn việc cần làm.</a:t>
            </a:r>
          </a:p>
          <a:p>
            <a:pPr>
              <a:buFontTx/>
              <a:buChar char="-"/>
            </a:pPr>
            <a:r>
              <a:rPr lang="en-US" sz="3400">
                <a:latin typeface="Times New Roman" panose="02020603050405020304" pitchFamily="18" charset="0"/>
                <a:cs typeface="Times New Roman" panose="02020603050405020304" pitchFamily="18" charset="0"/>
              </a:rPr>
              <a:t>Nhận dữ liệu </a:t>
            </a:r>
            <a:r>
              <a:rPr lang="vi-VN" sz="3400">
                <a:latin typeface="Times New Roman" panose="02020603050405020304" pitchFamily="18" charset="0"/>
                <a:cs typeface="Times New Roman" panose="02020603050405020304" pitchFamily="18" charset="0"/>
              </a:rPr>
              <a:t>theo yêu cầu mà người dùng đã chọn trước đó.</a:t>
            </a:r>
          </a:p>
          <a:p>
            <a:pPr>
              <a:buFontTx/>
              <a:buChar char="-"/>
            </a:pPr>
            <a:r>
              <a:rPr lang="vi-VN" sz="3400">
                <a:latin typeface="Times New Roman" panose="02020603050405020304" pitchFamily="18" charset="0"/>
                <a:cs typeface="Times New Roman" panose="02020603050405020304" pitchFamily="18" charset="0"/>
              </a:rPr>
              <a:t>Tương ứng với các yêu cầu khác nhau mà sẽ gọi đến Interface liên kết với Server để xử lý.</a:t>
            </a:r>
            <a:endParaRPr lang="en-US" sz="34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22884E1-17CA-494D-9C03-5082E8069484}"/>
              </a:ext>
            </a:extLst>
          </p:cNvPr>
          <p:cNvSpPr>
            <a:spLocks noGrp="1"/>
          </p:cNvSpPr>
          <p:nvPr>
            <p:ph type="title"/>
          </p:nvPr>
        </p:nvSpPr>
        <p:spPr>
          <a:xfrm>
            <a:off x="838200" y="319405"/>
            <a:ext cx="10515600" cy="937895"/>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spTree>
    <p:extLst>
      <p:ext uri="{BB962C8B-B14F-4D97-AF65-F5344CB8AC3E}">
        <p14:creationId xmlns:p14="http://schemas.microsoft.com/office/powerpoint/2010/main" val="72448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A9CEB54-C3C0-4183-BE73-27CAEEB4D782}"/>
              </a:ext>
            </a:extLst>
          </p:cNvPr>
          <p:cNvSpPr>
            <a:spLocks noGrp="1"/>
          </p:cNvSpPr>
          <p:nvPr>
            <p:ph idx="1"/>
          </p:nvPr>
        </p:nvSpPr>
        <p:spPr>
          <a:xfrm>
            <a:off x="838200" y="652395"/>
            <a:ext cx="10515600" cy="566017"/>
          </a:xfrm>
        </p:spPr>
        <p:txBody>
          <a:bodyPr>
            <a:normAutofit/>
          </a:bodyPr>
          <a:lstStyle/>
          <a:p>
            <a:pPr marL="0" indent="0">
              <a:buNone/>
            </a:pPr>
            <a:r>
              <a:rPr lang="en-US" sz="3000">
                <a:latin typeface="Times New Roman" panose="02020603050405020304" pitchFamily="18" charset="0"/>
                <a:cs typeface="Times New Roman" panose="02020603050405020304" pitchFamily="18" charset="0"/>
              </a:rPr>
              <a:t>Công việc của Client nh</a:t>
            </a:r>
            <a:r>
              <a:rPr lang="vi-VN" sz="3000">
                <a:latin typeface="Times New Roman" panose="02020603050405020304" pitchFamily="18" charset="0"/>
                <a:cs typeface="Times New Roman" panose="02020603050405020304" pitchFamily="18" charset="0"/>
              </a:rPr>
              <a:t>ư</a:t>
            </a:r>
            <a:r>
              <a:rPr lang="en-US" sz="3000">
                <a:latin typeface="Times New Roman" panose="02020603050405020304" pitchFamily="18" charset="0"/>
                <a:cs typeface="Times New Roman" panose="02020603050405020304" pitchFamily="18" charset="0"/>
              </a:rPr>
              <a:t> sau:</a:t>
            </a:r>
          </a:p>
        </p:txBody>
      </p:sp>
      <p:sp>
        <p:nvSpPr>
          <p:cNvPr id="4" name="Title 1">
            <a:extLst>
              <a:ext uri="{FF2B5EF4-FFF2-40B4-BE49-F238E27FC236}">
                <a16:creationId xmlns:a16="http://schemas.microsoft.com/office/drawing/2014/main" id="{C22884E1-17CA-494D-9C03-5082E8069484}"/>
              </a:ext>
            </a:extLst>
          </p:cNvPr>
          <p:cNvSpPr>
            <a:spLocks noGrp="1"/>
          </p:cNvSpPr>
          <p:nvPr>
            <p:ph type="title"/>
          </p:nvPr>
        </p:nvSpPr>
        <p:spPr>
          <a:xfrm>
            <a:off x="838200" y="10313"/>
            <a:ext cx="10515600" cy="685800"/>
          </a:xfrm>
        </p:spPr>
        <p:txBody>
          <a:bodyPr>
            <a:normAutofit/>
          </a:bodyPr>
          <a:lstStyle/>
          <a:p>
            <a:r>
              <a:rPr lang="vi-VN" sz="3600" b="1">
                <a:solidFill>
                  <a:srgbClr val="FF0000"/>
                </a:solidFill>
              </a:rPr>
              <a:t>PHÂN TÍCH CÁCH GIẢI QUYẾT ĐỀ TÀI</a:t>
            </a:r>
            <a:endParaRPr lang="en-US" sz="3600" b="1">
              <a:solidFill>
                <a:srgbClr val="FF0000"/>
              </a:solidFill>
            </a:endParaRPr>
          </a:p>
        </p:txBody>
      </p:sp>
      <p:pic>
        <p:nvPicPr>
          <p:cNvPr id="8" name="Hình ảnh 7">
            <a:extLst>
              <a:ext uri="{FF2B5EF4-FFF2-40B4-BE49-F238E27FC236}">
                <a16:creationId xmlns:a16="http://schemas.microsoft.com/office/drawing/2014/main" id="{76D52AB6-F862-4EE6-B32C-28215ECC67B8}"/>
              </a:ext>
            </a:extLst>
          </p:cNvPr>
          <p:cNvPicPr>
            <a:picLocks noChangeAspect="1"/>
          </p:cNvPicPr>
          <p:nvPr/>
        </p:nvPicPr>
        <p:blipFill>
          <a:blip r:embed="rId2"/>
          <a:stretch>
            <a:fillRect/>
          </a:stretch>
        </p:blipFill>
        <p:spPr>
          <a:xfrm>
            <a:off x="3007995" y="1228725"/>
            <a:ext cx="6176010" cy="5629275"/>
          </a:xfrm>
          <a:prstGeom prst="rect">
            <a:avLst/>
          </a:prstGeom>
        </p:spPr>
      </p:pic>
    </p:spTree>
    <p:extLst>
      <p:ext uri="{BB962C8B-B14F-4D97-AF65-F5344CB8AC3E}">
        <p14:creationId xmlns:p14="http://schemas.microsoft.com/office/powerpoint/2010/main" val="187458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A9CEB54-C3C0-4183-BE73-27CAEEB4D782}"/>
              </a:ext>
            </a:extLst>
          </p:cNvPr>
          <p:cNvSpPr>
            <a:spLocks noGrp="1"/>
          </p:cNvSpPr>
          <p:nvPr>
            <p:ph idx="1"/>
          </p:nvPr>
        </p:nvSpPr>
        <p:spPr>
          <a:xfrm>
            <a:off x="838200" y="1440180"/>
            <a:ext cx="10515600" cy="4736783"/>
          </a:xfrm>
        </p:spPr>
        <p:txBody>
          <a:bodyPr>
            <a:normAutofit/>
          </a:bodyPr>
          <a:lstStyle/>
          <a:p>
            <a:pPr marL="0" indent="0">
              <a:buNone/>
            </a:pPr>
            <a:r>
              <a:rPr lang="en-US" sz="3400">
                <a:latin typeface="Times New Roman" panose="02020603050405020304" pitchFamily="18" charset="0"/>
                <a:cs typeface="Times New Roman" panose="02020603050405020304" pitchFamily="18" charset="0"/>
              </a:rPr>
              <a:t>Công việc của </a:t>
            </a:r>
            <a:r>
              <a:rPr lang="vi-VN" sz="3400">
                <a:latin typeface="Times New Roman" panose="02020603050405020304" pitchFamily="18" charset="0"/>
                <a:cs typeface="Times New Roman" panose="02020603050405020304" pitchFamily="18" charset="0"/>
              </a:rPr>
              <a:t>Interface Function</a:t>
            </a:r>
            <a:r>
              <a:rPr lang="en-US" sz="3400">
                <a:latin typeface="Times New Roman" panose="02020603050405020304" pitchFamily="18" charset="0"/>
                <a:cs typeface="Times New Roman" panose="02020603050405020304" pitchFamily="18" charset="0"/>
              </a:rPr>
              <a:t> nh</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 sau:</a:t>
            </a:r>
          </a:p>
          <a:p>
            <a:pPr marL="0" indent="0">
              <a:buNone/>
            </a:pP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Khai báo các phương thức được gọi từ xa của đối tượng</a:t>
            </a:r>
            <a:endParaRPr lang="en-US" sz="34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22884E1-17CA-494D-9C03-5082E8069484}"/>
              </a:ext>
            </a:extLst>
          </p:cNvPr>
          <p:cNvSpPr>
            <a:spLocks noGrp="1"/>
          </p:cNvSpPr>
          <p:nvPr>
            <p:ph type="title"/>
          </p:nvPr>
        </p:nvSpPr>
        <p:spPr>
          <a:xfrm>
            <a:off x="838200" y="319405"/>
            <a:ext cx="10515600" cy="937895"/>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spTree>
    <p:extLst>
      <p:ext uri="{BB962C8B-B14F-4D97-AF65-F5344CB8AC3E}">
        <p14:creationId xmlns:p14="http://schemas.microsoft.com/office/powerpoint/2010/main" val="125165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A9CEB54-C3C0-4183-BE73-27CAEEB4D782}"/>
              </a:ext>
            </a:extLst>
          </p:cNvPr>
          <p:cNvSpPr>
            <a:spLocks noGrp="1"/>
          </p:cNvSpPr>
          <p:nvPr>
            <p:ph idx="1"/>
          </p:nvPr>
        </p:nvSpPr>
        <p:spPr>
          <a:xfrm>
            <a:off x="838200" y="976354"/>
            <a:ext cx="10515600" cy="685800"/>
          </a:xfrm>
        </p:spPr>
        <p:txBody>
          <a:bodyPr>
            <a:normAutofit/>
          </a:bodyPr>
          <a:lstStyle/>
          <a:p>
            <a:pPr marL="0" indent="0">
              <a:buNone/>
            </a:pPr>
            <a:r>
              <a:rPr lang="en-US" sz="3400">
                <a:latin typeface="Times New Roman" panose="02020603050405020304" pitchFamily="18" charset="0"/>
                <a:cs typeface="Times New Roman" panose="02020603050405020304" pitchFamily="18" charset="0"/>
              </a:rPr>
              <a:t>Công việc của </a:t>
            </a:r>
            <a:r>
              <a:rPr lang="vi-VN" sz="3400">
                <a:latin typeface="Times New Roman" panose="02020603050405020304" pitchFamily="18" charset="0"/>
                <a:cs typeface="Times New Roman" panose="02020603050405020304" pitchFamily="18" charset="0"/>
              </a:rPr>
              <a:t>Interface Function</a:t>
            </a:r>
            <a:r>
              <a:rPr lang="en-US" sz="3400">
                <a:latin typeface="Times New Roman" panose="02020603050405020304" pitchFamily="18" charset="0"/>
                <a:cs typeface="Times New Roman" panose="02020603050405020304" pitchFamily="18" charset="0"/>
              </a:rPr>
              <a:t> nh</a:t>
            </a:r>
            <a:r>
              <a:rPr lang="vi-VN" sz="3400">
                <a:latin typeface="Times New Roman" panose="02020603050405020304" pitchFamily="18" charset="0"/>
                <a:cs typeface="Times New Roman" panose="02020603050405020304" pitchFamily="18" charset="0"/>
              </a:rPr>
              <a:t>ư</a:t>
            </a:r>
            <a:r>
              <a:rPr lang="en-US" sz="3400">
                <a:latin typeface="Times New Roman" panose="02020603050405020304" pitchFamily="18" charset="0"/>
                <a:cs typeface="Times New Roman" panose="02020603050405020304" pitchFamily="18" charset="0"/>
              </a:rPr>
              <a:t> sau:</a:t>
            </a:r>
          </a:p>
        </p:txBody>
      </p:sp>
      <p:sp>
        <p:nvSpPr>
          <p:cNvPr id="4" name="Title 1">
            <a:extLst>
              <a:ext uri="{FF2B5EF4-FFF2-40B4-BE49-F238E27FC236}">
                <a16:creationId xmlns:a16="http://schemas.microsoft.com/office/drawing/2014/main" id="{C22884E1-17CA-494D-9C03-5082E8069484}"/>
              </a:ext>
            </a:extLst>
          </p:cNvPr>
          <p:cNvSpPr>
            <a:spLocks noGrp="1"/>
          </p:cNvSpPr>
          <p:nvPr>
            <p:ph type="title"/>
          </p:nvPr>
        </p:nvSpPr>
        <p:spPr>
          <a:xfrm>
            <a:off x="838200" y="102551"/>
            <a:ext cx="10515600" cy="937895"/>
          </a:xfrm>
        </p:spPr>
        <p:txBody>
          <a:bodyPr>
            <a:normAutofit/>
          </a:bodyPr>
          <a:lstStyle/>
          <a:p>
            <a:r>
              <a:rPr lang="vi-VN" sz="4000" b="1">
                <a:solidFill>
                  <a:srgbClr val="FF0000"/>
                </a:solidFill>
              </a:rPr>
              <a:t>PHÂN TÍCH CÁCH GIẢI QUYẾT ĐỀ TÀI</a:t>
            </a:r>
            <a:endParaRPr lang="en-US" sz="4000" b="1">
              <a:solidFill>
                <a:srgbClr val="FF0000"/>
              </a:solidFill>
            </a:endParaRPr>
          </a:p>
        </p:txBody>
      </p:sp>
      <p:pic>
        <p:nvPicPr>
          <p:cNvPr id="7" name="Hình ảnh 6">
            <a:extLst>
              <a:ext uri="{FF2B5EF4-FFF2-40B4-BE49-F238E27FC236}">
                <a16:creationId xmlns:a16="http://schemas.microsoft.com/office/drawing/2014/main" id="{36ACB1DD-54E7-4BEB-B23B-9EDF6D4145FE}"/>
              </a:ext>
            </a:extLst>
          </p:cNvPr>
          <p:cNvPicPr>
            <a:picLocks noChangeAspect="1"/>
          </p:cNvPicPr>
          <p:nvPr/>
        </p:nvPicPr>
        <p:blipFill>
          <a:blip r:embed="rId2"/>
          <a:stretch>
            <a:fillRect/>
          </a:stretch>
        </p:blipFill>
        <p:spPr>
          <a:xfrm>
            <a:off x="838200" y="2143990"/>
            <a:ext cx="10903891" cy="2677391"/>
          </a:xfrm>
          <a:prstGeom prst="rect">
            <a:avLst/>
          </a:prstGeom>
        </p:spPr>
      </p:pic>
    </p:spTree>
    <p:extLst>
      <p:ext uri="{BB962C8B-B14F-4D97-AF65-F5344CB8AC3E}">
        <p14:creationId xmlns:p14="http://schemas.microsoft.com/office/powerpoint/2010/main" val="111568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A9CEB54-C3C0-4183-BE73-27CAEEB4D782}"/>
              </a:ext>
            </a:extLst>
          </p:cNvPr>
          <p:cNvSpPr>
            <a:spLocks noGrp="1"/>
          </p:cNvSpPr>
          <p:nvPr>
            <p:ph idx="1"/>
          </p:nvPr>
        </p:nvSpPr>
        <p:spPr>
          <a:xfrm>
            <a:off x="838200" y="1440180"/>
            <a:ext cx="10515600" cy="4736783"/>
          </a:xfrm>
        </p:spPr>
        <p:txBody>
          <a:bodyPr>
            <a:normAutofit/>
          </a:bodyPr>
          <a:lstStyle/>
          <a:p>
            <a:pPr marL="342900" indent="-342900" algn="just">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Chạy chương trình</a:t>
            </a:r>
          </a:p>
          <a:p>
            <a:pPr marL="342900" indent="-342900" algn="just">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Nhập dữ liệu, để chạy ch</a:t>
            </a:r>
            <a:r>
              <a:rPr lang="vi-VN" sz="3600">
                <a:latin typeface="Times New Roman" panose="02020603050405020304" pitchFamily="18" charset="0"/>
                <a:cs typeface="Times New Roman" panose="02020603050405020304" pitchFamily="18" charset="0"/>
              </a:rPr>
              <a:t>ư</a:t>
            </a:r>
            <a:r>
              <a:rPr lang="en-US" sz="3600">
                <a:latin typeface="Times New Roman" panose="02020603050405020304" pitchFamily="18" charset="0"/>
                <a:cs typeface="Times New Roman" panose="02020603050405020304" pitchFamily="18" charset="0"/>
              </a:rPr>
              <a:t>ơng trình theo yêu cầu.</a:t>
            </a:r>
          </a:p>
          <a:p>
            <a:endParaRPr lang="en-US" sz="3600"/>
          </a:p>
        </p:txBody>
      </p:sp>
      <p:sp>
        <p:nvSpPr>
          <p:cNvPr id="7" name="Title 1">
            <a:extLst>
              <a:ext uri="{FF2B5EF4-FFF2-40B4-BE49-F238E27FC236}">
                <a16:creationId xmlns:a16="http://schemas.microsoft.com/office/drawing/2014/main" id="{09D0CD8E-72D3-4071-8ED5-E89553DC6CCD}"/>
              </a:ext>
            </a:extLst>
          </p:cNvPr>
          <p:cNvSpPr>
            <a:spLocks noGrp="1"/>
          </p:cNvSpPr>
          <p:nvPr/>
        </p:nvSpPr>
        <p:spPr>
          <a:xfrm>
            <a:off x="335280" y="251618"/>
            <a:ext cx="11521440" cy="858837"/>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a:solidFill>
                  <a:srgbClr val="FF0000"/>
                </a:solidFill>
                <a:latin typeface="Times New Roman" panose="02020603050405020304" pitchFamily="18" charset="0"/>
                <a:cs typeface="Times New Roman" panose="02020603050405020304" pitchFamily="18" charset="0"/>
              </a:rPr>
              <a:t>CÁCH THỰC HIỆN CÁC CHỨC NĂNG TRONG ĐỀ TÀI</a:t>
            </a:r>
          </a:p>
        </p:txBody>
      </p:sp>
    </p:spTree>
    <p:extLst>
      <p:ext uri="{BB962C8B-B14F-4D97-AF65-F5344CB8AC3E}">
        <p14:creationId xmlns:p14="http://schemas.microsoft.com/office/powerpoint/2010/main" val="191402761"/>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448</Words>
  <Application>Microsoft Office PowerPoint</Application>
  <PresentationFormat>Màn hình rộng</PresentationFormat>
  <Paragraphs>34</Paragraphs>
  <Slides>11</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11</vt:i4>
      </vt:variant>
    </vt:vector>
  </HeadingPairs>
  <TitlesOfParts>
    <vt:vector size="17" baseType="lpstr">
      <vt:lpstr>Arial</vt:lpstr>
      <vt:lpstr>Calibri</vt:lpstr>
      <vt:lpstr>Calibri Light</vt:lpstr>
      <vt:lpstr>Times New Roman</vt:lpstr>
      <vt:lpstr>Wingdings</vt:lpstr>
      <vt:lpstr>Chủ đề Office</vt:lpstr>
      <vt:lpstr>MÔ TẢ ĐỀ TÀI</vt:lpstr>
      <vt:lpstr>PHÂN TÍCH CÁCH GIẢI QUYẾT ĐỀ TÀI</vt:lpstr>
      <vt:lpstr>PHÂN TÍCH CÁCH GIẢI QUYẾT ĐỀ TÀI</vt:lpstr>
      <vt:lpstr>PHÂN TÍCH CÁCH GIẢI QUYẾT ĐỀ TÀI</vt:lpstr>
      <vt:lpstr>PHÂN TÍCH CÁCH GIẢI QUYẾT ĐỀ TÀI</vt:lpstr>
      <vt:lpstr>PHÂN TÍCH CÁCH GIẢI QUYẾT ĐỀ TÀI</vt:lpstr>
      <vt:lpstr>PHÂN TÍCH CÁCH GIẢI QUYẾT ĐỀ TÀI</vt:lpstr>
      <vt:lpstr>PHÂN TÍCH CÁCH GIẢI QUYẾT ĐỀ TÀI</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TẢ ĐỀ TÀI</dc:title>
  <dc:creator>Chau Nguyen</dc:creator>
  <cp:lastModifiedBy>Chau Nguyen</cp:lastModifiedBy>
  <cp:revision>23</cp:revision>
  <dcterms:created xsi:type="dcterms:W3CDTF">2019-11-11T14:55:47Z</dcterms:created>
  <dcterms:modified xsi:type="dcterms:W3CDTF">2019-12-02T19:52:52Z</dcterms:modified>
</cp:coreProperties>
</file>