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2D830-6AF5-4BFE-9BE7-3E637BFC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011FDBB-4353-4757-9181-A7646EBB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C3D5B54-3DAA-4370-8786-F92D00D2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BDF5430-73E0-4DFE-A2A2-3ED371E4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79CBE9-0708-4B3F-A8EB-90CD010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E03BC-555D-479F-9E00-933F8360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6F6B9AA-B4C6-465D-B3F1-B319D946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1B356B-9232-4004-B614-76870CDD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32BAEC-1CC6-4273-9F0A-5AD99C91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F42030-6A64-47CC-814E-EC488683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71E47A6-C6C2-4C05-AA3B-D71928891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3364E9B-A9C4-4D08-B9E3-04F2B57A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3B12AA-23C4-4B25-A87F-ECC01D9A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CDB3EF-BA5A-49FE-AEB3-C846184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720120-C513-44DE-B4F6-1C7497C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2F7C48-C142-4E50-B823-417544E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221BD2-3379-41E3-9820-1AF084CF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7ACE03-D15F-46EB-A57B-FAC6BCCA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1AD8E5A-D316-499A-8632-817B2499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9D1F0A-5D60-4125-B660-A2A3843A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BF4BCF-7FB5-4036-B570-994CC9C3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4B2D440-459D-43B9-A81E-D0C6E3A4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921528C-52E7-45FE-8DB2-5F3CEA36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2BAF3D-A971-475D-BDA5-603EAEF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70CA69-DADD-424E-8285-C56DC2A6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1AAAAB-6D2A-423C-B543-E458E77B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AFE057-3369-46B8-90D7-A4CD2456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147181-D0D5-47AC-98F0-53A5304F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7918A8-C4F4-441A-99CC-BF11DE45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EBBB7E-739C-4436-95EF-63D1FB1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E9BBAB5-FC4C-49BC-A76D-F55D0CE2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878929-1ABF-4574-89BD-89D0FA7C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FAA159-9641-41F1-B2C8-BBF4D76D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6D05620-56A9-4DED-9815-E1BE6C7B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56D810A-7055-4AE3-8FED-9AE32122C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D1B6FF0-7A3C-445F-AF77-51D90D191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2453AC3-60E7-4331-BB55-A078BDE8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17612FF-305D-4721-865E-E5775D1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94A381A-4F75-4450-A90C-3D5C0505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5154C0-CD18-4ECB-81CA-E2CC5E43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07E28B2-3A2D-45BD-A397-3AEFA1A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EEBB112-862B-49BB-AF09-CE8670ED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7155EEB-8351-4DF0-8D42-95DEFCFE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95DCB7C-6ADE-413F-9F4A-7ED8F79D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BF97D7-2A0C-49BF-87BE-81CA442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AE3B33F-CBEC-4AC1-B20E-916E0473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277FD-68C1-489D-AE61-FE58D000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AA4D75-9929-471D-B341-7367D4B9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79F48EC-8213-461F-AC20-E09AFB337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CB5066-B8BC-47DF-8205-75F08ECC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D394EA0-5F2C-4BE6-8C8A-516340D0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B2235F9-9B5C-4C67-95B0-216CFA7C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4306EE-1322-421F-8879-6A18239A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43AC653-DB51-4EE8-98C8-19FBC8D34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F0FCCD9-BF9C-4E88-A1F4-8D28B793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EB91654-A7F3-42E7-BE14-325CAF1F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3F9AB5F-B24D-477C-8185-157195A4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68AA4F-3F17-4704-A3C2-2F084EB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E8F2043-00F5-49AB-AE30-2A61AA9B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2FA4362-2B0C-4ED2-8646-5245BBE4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E771F-6EA6-40A9-B85F-C4B841CCC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1266-9D40-4B67-9AD2-133FBA10761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2017E4-D820-4DFC-A3F9-384BFEF6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2092D-8EE1-40C4-8407-C823EEE8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6F1C-6662-4A02-8557-FCC2572D7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MÔ TẢ ĐỀ 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1371600"/>
            <a:ext cx="10913807" cy="51816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Viết ch</a:t>
            </a:r>
            <a:r>
              <a:rPr lang="vi-VN" sz="3200"/>
              <a:t>ư</a:t>
            </a:r>
            <a:r>
              <a:rPr lang="en-US" sz="3200"/>
              <a:t>ơng trình tạo 3 tuyến và 1 tuyến chính, trong đó: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/>
              <a:t>Tuyến 1 cho phép ng</a:t>
            </a:r>
            <a:r>
              <a:rPr lang="vi-VN" sz="3200"/>
              <a:t>ư</a:t>
            </a:r>
            <a:r>
              <a:rPr lang="en-US" sz="3200"/>
              <a:t>ời dùng nhập vào 2 số thực là 2 cạnh của hình chữ nhật.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/>
              <a:t>Tuyến 2 tính diện tích hình chữ nhật ở tuyến 1.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/>
              <a:t>Tuyến 3 tính chu vi hình chữ nhât ở tuyến 1.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200"/>
              <a:t>Tuyến chính chờ các tuyến hoàn thành rồi in kết quả diện tích và chu vi của hình chữ nhật lên màn hình.</a:t>
            </a: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706755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Công </a:t>
            </a:r>
            <a:r>
              <a:rPr lang="en-US" sz="3600" dirty="0" err="1"/>
              <a:t>việc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nh</a:t>
            </a:r>
            <a:r>
              <a:rPr lang="vi-VN" sz="3600" dirty="0"/>
              <a:t>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algn="l"/>
            <a:endParaRPr lang="en-US" sz="3600" dirty="0"/>
          </a:p>
        </p:txBody>
      </p:sp>
      <p:pic>
        <p:nvPicPr>
          <p:cNvPr id="1026" name="Picture 2" descr="https://scontent.fsgn2-1.fna.fbcdn.net/v/t1.15752-9/71587957_486547015532970_2592512126098604032_n.png?_nc_cat=105&amp;_nc_oc=AQkwVQptzvP7EAAKTSENF8zkeQWoQGSdfq-bbO5hGSu45KOg3opRhdMJP6gku5t9lJU&amp;_nc_ht=scontent.fsgn2-1.fna&amp;oh=9bd8faa8cc2e9280bef128e0cc7316e2&amp;oe=5E00A595">
            <a:extLst>
              <a:ext uri="{FF2B5EF4-FFF2-40B4-BE49-F238E27FC236}">
                <a16:creationId xmlns:a16="http://schemas.microsoft.com/office/drawing/2014/main" id="{F33E43BC-F879-4D7B-A575-72542E25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562100"/>
            <a:ext cx="54768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449812"/>
            <a:ext cx="11521440" cy="858837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CÁCH THỰC HIỆN CÁC CHỨC NĂNG TRONG ĐỀ TÀI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873348"/>
            <a:ext cx="11521440" cy="3519267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Để chương trình chạy một thời gian chứng minh các luồng đang làm việc đồng thời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 và kiểm tra kết quả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449812"/>
            <a:ext cx="11521440" cy="8588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KẾT QUẢ THỰC HIỆN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9CA01D90-6802-4A76-B68B-8FD56679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907" y="1865469"/>
            <a:ext cx="9668186" cy="41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bài </a:t>
            </a:r>
            <a:r>
              <a:rPr lang="en-US" sz="3600" dirty="0" err="1"/>
              <a:t>toán</a:t>
            </a:r>
            <a:r>
              <a:rPr lang="en-US" sz="3600" dirty="0"/>
              <a:t>, ta </a:t>
            </a:r>
            <a:r>
              <a:rPr lang="en-US" sz="3600" dirty="0" err="1"/>
              <a:t>tạo</a:t>
            </a:r>
            <a:r>
              <a:rPr lang="en-US" sz="3600" dirty="0"/>
              <a:t> ra 3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t</a:t>
            </a:r>
            <a:r>
              <a:rPr lang="vi-VN" sz="3600" dirty="0"/>
              <a:t>ư</a:t>
            </a:r>
            <a:r>
              <a:rPr lang="en-US" sz="3600" dirty="0" err="1"/>
              <a:t>ơng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như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Nhap</a:t>
            </a:r>
            <a:r>
              <a:rPr lang="en-US" sz="3600" dirty="0"/>
              <a:t>: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 ng</a:t>
            </a:r>
            <a:r>
              <a:rPr lang="vi-VN" sz="3600" dirty="0"/>
              <a:t>ư</a:t>
            </a:r>
            <a:r>
              <a:rPr lang="en-US" sz="3600" dirty="0" err="1"/>
              <a:t>ời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chiều</a:t>
            </a:r>
            <a:r>
              <a:rPr lang="en-US" sz="3600" dirty="0"/>
              <a:t> </a:t>
            </a:r>
            <a:r>
              <a:rPr lang="en-US" sz="3600" dirty="0" err="1"/>
              <a:t>dài</a:t>
            </a:r>
            <a:r>
              <a:rPr lang="en-US" sz="3600" dirty="0"/>
              <a:t>, </a:t>
            </a:r>
            <a:r>
              <a:rPr lang="en-US" sz="3600" dirty="0" err="1"/>
              <a:t>rộng</a:t>
            </a:r>
            <a:r>
              <a:rPr lang="en-US" sz="3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DienTich</a:t>
            </a:r>
            <a:r>
              <a:rPr lang="en-US" sz="3600" dirty="0"/>
              <a:t>: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Nhap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err="1"/>
              <a:t>Luòng</a:t>
            </a:r>
            <a:r>
              <a:rPr lang="en-US" sz="3600" dirty="0"/>
              <a:t> </a:t>
            </a:r>
            <a:r>
              <a:rPr lang="en-US" sz="3600" dirty="0" err="1"/>
              <a:t>ChuVi</a:t>
            </a:r>
            <a:r>
              <a:rPr lang="en-US" sz="3600" dirty="0"/>
              <a:t>: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Nhap</a:t>
            </a:r>
            <a:r>
              <a:rPr lang="en-US" sz="3600" dirty="0"/>
              <a:t> </a:t>
            </a:r>
            <a:r>
              <a:rPr lang="en-US" sz="3600" dirty="0" err="1"/>
              <a:t>dể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Công </a:t>
            </a:r>
            <a:r>
              <a:rPr lang="en-US" sz="3600" dirty="0" err="1"/>
              <a:t>việc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b="1" dirty="0" err="1"/>
              <a:t>Nhap</a:t>
            </a:r>
            <a:r>
              <a:rPr lang="en-US" sz="3600" dirty="0"/>
              <a:t> </a:t>
            </a:r>
            <a:r>
              <a:rPr lang="en-US" sz="3600" dirty="0" err="1"/>
              <a:t>nh</a:t>
            </a:r>
            <a:r>
              <a:rPr lang="vi-VN" sz="3600" dirty="0"/>
              <a:t>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algn="l"/>
            <a:r>
              <a:rPr lang="en-US" sz="3600" dirty="0"/>
              <a:t>	</a:t>
            </a:r>
            <a:r>
              <a:rPr lang="en-US" sz="3600" dirty="0" err="1"/>
              <a:t>Lập</a:t>
            </a:r>
            <a:r>
              <a:rPr lang="en-US" sz="3600" dirty="0"/>
              <a:t> lại </a:t>
            </a:r>
            <a:r>
              <a:rPr lang="en-US" sz="3600" dirty="0" err="1"/>
              <a:t>các</a:t>
            </a:r>
            <a:r>
              <a:rPr lang="en-US" sz="3600" dirty="0"/>
              <a:t> công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nh</a:t>
            </a:r>
            <a:r>
              <a:rPr lang="vi-VN" sz="3600" dirty="0"/>
              <a:t>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algn="l"/>
            <a:r>
              <a:rPr lang="en-US" sz="3600" dirty="0"/>
              <a:t>	- </a:t>
            </a: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b="1" dirty="0"/>
              <a:t>check = false</a:t>
            </a:r>
            <a:r>
              <a:rPr lang="en-US" sz="3600" dirty="0"/>
              <a:t> hay </a:t>
            </a:r>
            <a:r>
              <a:rPr lang="en-US" sz="3600" dirty="0" err="1"/>
              <a:t>không</a:t>
            </a:r>
            <a:r>
              <a:rPr lang="en-US" sz="3600" dirty="0"/>
              <a:t>. </a:t>
            </a:r>
          </a:p>
          <a:p>
            <a:pPr algn="l"/>
            <a:r>
              <a:rPr lang="en-US" sz="3600" dirty="0"/>
              <a:t>		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b="1" dirty="0"/>
              <a:t>false</a:t>
            </a:r>
            <a:r>
              <a:rPr lang="en-US" sz="3600" dirty="0"/>
              <a:t> thì </a:t>
            </a:r>
            <a:r>
              <a:rPr lang="en-US" sz="3600" dirty="0" err="1"/>
              <a:t>bắt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lấy</a:t>
            </a:r>
            <a:r>
              <a:rPr lang="en-US" sz="3600" dirty="0"/>
              <a:t> </a:t>
            </a:r>
            <a:r>
              <a:rPr lang="en-US" sz="3600" dirty="0" err="1"/>
              <a:t>dữ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nhập</a:t>
            </a:r>
            <a:r>
              <a:rPr lang="en-US" sz="3600" dirty="0"/>
              <a:t> vào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khi </a:t>
            </a:r>
            <a:r>
              <a:rPr lang="en-US" sz="3600" b="1" dirty="0"/>
              <a:t>check = true. </a:t>
            </a:r>
          </a:p>
          <a:p>
            <a:pPr algn="l"/>
            <a:r>
              <a:rPr lang="en-US" sz="3600" dirty="0"/>
              <a:t>	-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ph</a:t>
            </a:r>
            <a:r>
              <a:rPr lang="vi-VN" sz="3600" dirty="0"/>
              <a:t>ư</a:t>
            </a:r>
            <a:r>
              <a:rPr lang="en-US" sz="3600" dirty="0" err="1"/>
              <a:t>ơng</a:t>
            </a:r>
            <a:r>
              <a:rPr lang="en-US" sz="3600" dirty="0"/>
              <a:t> thức </a:t>
            </a:r>
            <a:r>
              <a:rPr lang="en-US" sz="3600" b="1" dirty="0" err="1"/>
              <a:t>notifyAll</a:t>
            </a:r>
            <a:r>
              <a:rPr lang="en-US" sz="3600" dirty="0"/>
              <a:t>()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hoàn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tất</a:t>
            </a:r>
            <a:r>
              <a:rPr lang="en-US" sz="3600" dirty="0"/>
              <a:t> cả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luồng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983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Công </a:t>
            </a:r>
            <a:r>
              <a:rPr lang="en-US" sz="3600" dirty="0" err="1"/>
              <a:t>việc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b="1" dirty="0" err="1"/>
              <a:t>Nhap</a:t>
            </a:r>
            <a:r>
              <a:rPr lang="en-US" sz="3600" dirty="0"/>
              <a:t> </a:t>
            </a:r>
            <a:r>
              <a:rPr lang="en-US" sz="3600" dirty="0" err="1"/>
              <a:t>nh</a:t>
            </a:r>
            <a:r>
              <a:rPr lang="vi-VN" sz="3600" dirty="0"/>
              <a:t>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CA4EEBC-E35F-4E12-BE0C-DEB63E24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93" y="2179895"/>
            <a:ext cx="11240427" cy="33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Công </a:t>
            </a:r>
            <a:r>
              <a:rPr lang="en-US" sz="3200" dirty="0" err="1"/>
              <a:t>việc</a:t>
            </a:r>
            <a:r>
              <a:rPr lang="en-US" sz="3200" dirty="0"/>
              <a:t> của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DienTich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lvl="1" algn="l"/>
            <a:r>
              <a:rPr lang="en-US" sz="3200" dirty="0" err="1"/>
              <a:t>Lập</a:t>
            </a:r>
            <a:r>
              <a:rPr lang="en-US" sz="3200" dirty="0"/>
              <a:t> lại </a:t>
            </a:r>
            <a:r>
              <a:rPr lang="en-US" sz="3200" dirty="0" err="1"/>
              <a:t>các</a:t>
            </a:r>
            <a:r>
              <a:rPr lang="en-US" sz="3200" dirty="0"/>
              <a:t> công </a:t>
            </a:r>
            <a:r>
              <a:rPr lang="en-US" sz="3200" dirty="0" err="1"/>
              <a:t>việc</a:t>
            </a:r>
            <a:r>
              <a:rPr lang="en-US" sz="3200" dirty="0"/>
              <a:t> như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marL="742950" lvl="1" indent="-285750" algn="l">
              <a:buFontTx/>
              <a:buChar char="-"/>
            </a:pP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b="1" dirty="0"/>
              <a:t>check</a:t>
            </a:r>
            <a:r>
              <a:rPr lang="en-US" sz="3200" dirty="0"/>
              <a:t>=</a:t>
            </a:r>
            <a:r>
              <a:rPr lang="en-US" sz="3200" b="1" dirty="0"/>
              <a:t>true</a:t>
            </a:r>
            <a:r>
              <a:rPr lang="en-US" sz="3200" dirty="0"/>
              <a:t> hay </a:t>
            </a:r>
            <a:r>
              <a:rPr lang="en-US" sz="3200" dirty="0" err="1"/>
              <a:t>không</a:t>
            </a:r>
            <a:r>
              <a:rPr lang="en-US" sz="3200" dirty="0"/>
              <a:t>.</a:t>
            </a:r>
          </a:p>
          <a:p>
            <a:pPr lvl="1" algn="l"/>
            <a:r>
              <a:rPr lang="en-US" sz="3200" dirty="0"/>
              <a:t>	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b="1" dirty="0"/>
              <a:t>true</a:t>
            </a:r>
            <a:r>
              <a:rPr lang="en-US" sz="3200" dirty="0"/>
              <a:t> thì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Nhap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bài </a:t>
            </a:r>
            <a:r>
              <a:rPr lang="en-US" sz="3200" dirty="0" err="1"/>
              <a:t>toán</a:t>
            </a:r>
            <a:r>
              <a:rPr lang="en-US" sz="3200" dirty="0"/>
              <a:t>. </a:t>
            </a:r>
          </a:p>
          <a:p>
            <a:pPr lvl="1" algn="l"/>
            <a:r>
              <a:rPr lang="en-US" sz="3200" dirty="0"/>
              <a:t>	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b="1" dirty="0"/>
              <a:t>false</a:t>
            </a:r>
            <a:r>
              <a:rPr lang="en-US" sz="3200" dirty="0"/>
              <a:t> thì  </a:t>
            </a:r>
            <a:r>
              <a:rPr lang="en-US" sz="3200" dirty="0" err="1"/>
              <a:t>đợi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Nhap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thức </a:t>
            </a:r>
            <a:r>
              <a:rPr lang="en-US" sz="3200" b="1" dirty="0"/>
              <a:t>wait</a:t>
            </a:r>
            <a:r>
              <a:rPr lang="en-US" sz="3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5805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Công </a:t>
            </a:r>
            <a:r>
              <a:rPr lang="en-US" sz="3200" dirty="0" err="1"/>
              <a:t>việc</a:t>
            </a:r>
            <a:r>
              <a:rPr lang="en-US" sz="3200" dirty="0"/>
              <a:t> của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DienTich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D77A737-6387-4AA4-8438-2886E68D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7" y="2159288"/>
            <a:ext cx="10099891" cy="3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Công </a:t>
            </a:r>
            <a:r>
              <a:rPr lang="en-US" sz="3200" dirty="0" err="1"/>
              <a:t>việc</a:t>
            </a:r>
            <a:r>
              <a:rPr lang="en-US" sz="3200" dirty="0"/>
              <a:t> của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ChuVi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lvl="1" algn="l"/>
            <a:r>
              <a:rPr lang="en-US" sz="3200" dirty="0" err="1"/>
              <a:t>Lập</a:t>
            </a:r>
            <a:r>
              <a:rPr lang="en-US" sz="3200" dirty="0"/>
              <a:t> lại </a:t>
            </a:r>
            <a:r>
              <a:rPr lang="en-US" sz="3200" dirty="0" err="1"/>
              <a:t>các</a:t>
            </a:r>
            <a:r>
              <a:rPr lang="en-US" sz="3200" dirty="0"/>
              <a:t> công </a:t>
            </a:r>
            <a:r>
              <a:rPr lang="en-US" sz="3200" dirty="0" err="1"/>
              <a:t>việc</a:t>
            </a:r>
            <a:r>
              <a:rPr lang="en-US" sz="3200" dirty="0"/>
              <a:t> như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marL="742950" lvl="1" indent="-285750" algn="l">
              <a:buFontTx/>
              <a:buChar char="-"/>
            </a:pP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b="1" dirty="0"/>
              <a:t>check=true </a:t>
            </a:r>
            <a:r>
              <a:rPr lang="en-US" sz="3200" dirty="0"/>
              <a:t>hay </a:t>
            </a:r>
            <a:r>
              <a:rPr lang="en-US" sz="3200" dirty="0" err="1"/>
              <a:t>không</a:t>
            </a:r>
            <a:r>
              <a:rPr lang="en-US" sz="3200" dirty="0"/>
              <a:t>.</a:t>
            </a:r>
          </a:p>
          <a:p>
            <a:pPr lvl="1" algn="l"/>
            <a:r>
              <a:rPr lang="en-US" sz="3200" dirty="0"/>
              <a:t>	 </a:t>
            </a:r>
            <a:r>
              <a:rPr lang="en-US" sz="3200" dirty="0" err="1"/>
              <a:t>Nếu</a:t>
            </a:r>
            <a:r>
              <a:rPr lang="en-US" sz="3200" dirty="0"/>
              <a:t> true thì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Nhap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bài </a:t>
            </a:r>
            <a:r>
              <a:rPr lang="en-US" sz="3200" dirty="0" err="1"/>
              <a:t>toán</a:t>
            </a:r>
            <a:r>
              <a:rPr lang="en-US" sz="3200" dirty="0"/>
              <a:t>. </a:t>
            </a:r>
          </a:p>
          <a:p>
            <a:pPr lvl="1" algn="l"/>
            <a:r>
              <a:rPr lang="en-US" sz="3200" dirty="0"/>
              <a:t>	 </a:t>
            </a:r>
            <a:r>
              <a:rPr lang="en-US" sz="3200" dirty="0" err="1"/>
              <a:t>Nếu</a:t>
            </a:r>
            <a:r>
              <a:rPr lang="en-US" sz="3200" dirty="0"/>
              <a:t> false thì  </a:t>
            </a:r>
            <a:r>
              <a:rPr lang="en-US" sz="3200" dirty="0" err="1"/>
              <a:t>đợi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 </a:t>
            </a:r>
            <a:r>
              <a:rPr lang="en-US" sz="3200" dirty="0" err="1"/>
              <a:t>luồng</a:t>
            </a:r>
            <a:r>
              <a:rPr lang="en-US" sz="3200" dirty="0"/>
              <a:t> </a:t>
            </a:r>
            <a:r>
              <a:rPr lang="en-US" sz="3200" b="1" dirty="0" err="1"/>
              <a:t>Nhap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thức </a:t>
            </a:r>
            <a:r>
              <a:rPr lang="en-US" sz="3200" b="1" dirty="0"/>
              <a:t>wait</a:t>
            </a:r>
            <a:r>
              <a:rPr lang="en-US" sz="3200" dirty="0"/>
              <a:t>().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Công việc của luồng ChuVi nh</a:t>
            </a:r>
            <a:r>
              <a:rPr lang="vi-VN" sz="3200"/>
              <a:t>ư</a:t>
            </a:r>
            <a:r>
              <a:rPr lang="en-US" sz="3200"/>
              <a:t> sau:</a:t>
            </a:r>
          </a:p>
          <a:p>
            <a:pPr algn="l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CC4B6F2-6C13-4428-BC82-E6280261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3" y="2116578"/>
            <a:ext cx="9803851" cy="34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Công </a:t>
            </a:r>
            <a:r>
              <a:rPr lang="en-US" sz="3600" dirty="0" err="1"/>
              <a:t>việc</a:t>
            </a:r>
            <a:r>
              <a:rPr lang="en-US" sz="3600" dirty="0"/>
              <a:t> của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nh</a:t>
            </a:r>
            <a:r>
              <a:rPr lang="vi-VN" sz="3600" dirty="0"/>
              <a:t>ư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Khởi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: </a:t>
            </a:r>
            <a:r>
              <a:rPr lang="en-US" sz="3600" b="1" dirty="0"/>
              <a:t>check=</a:t>
            </a:r>
            <a:r>
              <a:rPr lang="en-US" sz="3600" b="1" dirty="0" err="1"/>
              <a:t>false,cd</a:t>
            </a:r>
            <a:r>
              <a:rPr lang="en-US" sz="3600" b="1" dirty="0"/>
              <a:t>=0,cr=0,s=0,p=0;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3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hàm</a:t>
            </a:r>
            <a:r>
              <a:rPr lang="en-US" sz="3600" dirty="0"/>
              <a:t> </a:t>
            </a:r>
            <a:r>
              <a:rPr lang="en-US" sz="3600" b="1" dirty="0" err="1"/>
              <a:t>Nhap,ChuVi,DienTich</a:t>
            </a:r>
            <a:endParaRPr lang="en-US" sz="3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ph</a:t>
            </a:r>
            <a:r>
              <a:rPr lang="vi-VN" sz="3600" dirty="0"/>
              <a:t>ư</a:t>
            </a:r>
            <a:r>
              <a:rPr lang="en-US" sz="3600" dirty="0" err="1"/>
              <a:t>ơng</a:t>
            </a:r>
            <a:r>
              <a:rPr lang="en-US" sz="3600" dirty="0"/>
              <a:t> thức start()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cấp</a:t>
            </a:r>
            <a:r>
              <a:rPr lang="en-US" sz="3600" dirty="0"/>
              <a:t> 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/>
              <a:t>Khi </a:t>
            </a:r>
            <a:r>
              <a:rPr lang="en-US" sz="3600" dirty="0" err="1"/>
              <a:t>chạy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r>
              <a:rPr lang="en-US" sz="3600" dirty="0"/>
              <a:t> 3 </a:t>
            </a:r>
            <a:r>
              <a:rPr lang="en-US" sz="3600" dirty="0" err="1"/>
              <a:t>hàm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thì in ra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quả</a:t>
            </a:r>
            <a:r>
              <a:rPr lang="en-US" sz="3600" dirty="0"/>
              <a:t> chu vi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của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chữ</a:t>
            </a:r>
            <a:r>
              <a:rPr lang="en-US" sz="3600" dirty="0"/>
              <a:t> </a:t>
            </a:r>
            <a:r>
              <a:rPr lang="en-US" sz="3600" dirty="0" err="1"/>
              <a:t>nhật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45872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 Tùy chỉn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Chủ đề Office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CÁCH THỰC HIỆN CÁC CHỨC NĂNG TRONG ĐỀ TÀI</vt:lpstr>
      <vt:lpstr>KẾT QUẢ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TẢ ĐỀ TÀI</dc:title>
  <dc:creator>Chau Nguyen</dc:creator>
  <cp:lastModifiedBy>Minh Thuan</cp:lastModifiedBy>
  <cp:revision>6</cp:revision>
  <dcterms:created xsi:type="dcterms:W3CDTF">2019-09-16T16:32:33Z</dcterms:created>
  <dcterms:modified xsi:type="dcterms:W3CDTF">2019-09-16T16:56:04Z</dcterms:modified>
</cp:coreProperties>
</file>